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19"/>
  </p:notesMasterIdLst>
  <p:handoutMasterIdLst>
    <p:handoutMasterId r:id="rId20"/>
  </p:handoutMasterIdLst>
  <p:sldIdLst>
    <p:sldId id="256" r:id="rId5"/>
    <p:sldId id="293" r:id="rId6"/>
    <p:sldId id="296" r:id="rId7"/>
    <p:sldId id="309" r:id="rId8"/>
    <p:sldId id="317" r:id="rId9"/>
    <p:sldId id="318" r:id="rId10"/>
    <p:sldId id="325" r:id="rId11"/>
    <p:sldId id="319" r:id="rId12"/>
    <p:sldId id="320" r:id="rId13"/>
    <p:sldId id="284" r:id="rId14"/>
    <p:sldId id="323" r:id="rId15"/>
    <p:sldId id="321" r:id="rId16"/>
    <p:sldId id="324" r:id="rId17"/>
    <p:sldId id="315" r:id="rId1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26" autoAdjust="0"/>
  </p:normalViewPr>
  <p:slideViewPr>
    <p:cSldViewPr snapToGrid="0">
      <p:cViewPr varScale="1">
        <p:scale>
          <a:sx n="76" d="100"/>
          <a:sy n="76" d="100"/>
        </p:scale>
        <p:origin x="72" y="115"/>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1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2132FF3-00C3-45FE-8501-B8F9D1657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56D83E6F-356D-4DFE-9AA3-675AB04480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C284292-2622-41DB-ACBD-84EFD9903AD5}" type="datetime1">
              <a:rPr lang="zh-CN" altLang="en-US" smtClean="0">
                <a:latin typeface="Microsoft YaHei UI" panose="020B0503020204020204" pitchFamily="34" charset="-122"/>
                <a:ea typeface="Microsoft YaHei UI" panose="020B0503020204020204" pitchFamily="34" charset="-122"/>
              </a:rPr>
              <a:t>2023/2/6</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76F9CB11-025B-45E9-A55D-3FB3C383E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4ED03088-6A83-46E0-9E61-CCAF7C228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DC23264-6C96-4D2A-B867-76FEADB59940}"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443535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AAA7BB4E-E5CD-4F72-A4CD-2E56293E78B9}" type="datetime1">
              <a:rPr lang="zh-CN" altLang="en-US" noProof="0" smtClean="0"/>
              <a:t>2023/2/6</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C5C81A1-5F9C-4C15-B6E5-49FBACAD249D}" type="slidenum">
              <a:rPr lang="en-US" altLang="zh-CN" noProof="0" smtClean="0"/>
              <a:pPr/>
              <a:t>‹#›</a:t>
            </a:fld>
            <a:endParaRPr lang="zh-CN" altLang="en-US" noProof="0"/>
          </a:p>
        </p:txBody>
      </p:sp>
    </p:spTree>
    <p:extLst>
      <p:ext uri="{BB962C8B-B14F-4D97-AF65-F5344CB8AC3E}">
        <p14:creationId xmlns:p14="http://schemas.microsoft.com/office/powerpoint/2010/main" val="38973676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3C5C81A1-5F9C-4C15-B6E5-49FBACAD249D}"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5238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93118E17-E86B-4918-AC6E-373CA9D866B1}" type="slidenum">
              <a:rPr lang="en-US" altLang="zh-CN"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46450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93118E17-E86B-4918-AC6E-373CA9D866B1}" type="slidenum">
              <a:rPr lang="en-US" altLang="zh-CN" smtClean="0">
                <a:latin typeface="Microsoft YaHei UI" panose="020B0503020204020204" pitchFamily="34" charset="-122"/>
                <a:ea typeface="Microsoft YaHei UI" panose="020B0503020204020204" pitchFamily="34" charset="-122"/>
              </a:rPr>
              <a:t>11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20761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D03AC3AA-9C47-4E0B-BAC0-E8DEA4AD5A4E}" type="slidenum">
              <a:rPr lang="en-US" altLang="zh-CN"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17620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93118E17-E86B-4918-AC6E-373CA9D866B1}" type="slidenum">
              <a:rPr lang="en-US" altLang="zh-CN" smtClean="0">
                <a:latin typeface="Microsoft YaHei UI" panose="020B0503020204020204" pitchFamily="34" charset="-122"/>
                <a:ea typeface="Microsoft YaHei UI" panose="020B0503020204020204" pitchFamily="34" charset="-122"/>
              </a:rPr>
              <a:t>13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96037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3C5C81A1-5F9C-4C15-B6E5-49FBACAD249D}" type="slidenum">
              <a:rPr lang="en-US" altLang="zh-CN" smtClean="0">
                <a:latin typeface="Microsoft YaHei UI" panose="020B0503020204020204" pitchFamily="34" charset="-122"/>
                <a:ea typeface="Microsoft YaHei UI" panose="020B0503020204020204" pitchFamily="34" charset="-122"/>
              </a:rPr>
              <a:t>14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52950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D03AC3AA-9C47-4E0B-BAC0-E8DEA4AD5A4E}"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2043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93118E17-E86B-4918-AC6E-373CA9D866B1}"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6070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93118E17-E86B-4918-AC6E-373CA9D866B1}"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4720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D03AC3AA-9C47-4E0B-BAC0-E8DEA4AD5A4E}"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4322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222222"/>
                </a:solidFill>
                <a:effectLst/>
                <a:latin typeface="Harding"/>
              </a:rPr>
              <a:t>a</a:t>
            </a:r>
            <a:r>
              <a:rPr lang="en-US" altLang="zh-CN" b="0" i="0" dirty="0">
                <a:solidFill>
                  <a:srgbClr val="222222"/>
                </a:solidFill>
                <a:effectLst/>
                <a:latin typeface="Harding"/>
              </a:rPr>
              <a:t>, The bit-to-base transcoding process of the YYC. N1, N2, N3 and N4 represent the nucleic acids A, T, C and G, respectively. </a:t>
            </a:r>
            <a:r>
              <a:rPr lang="en-US" altLang="zh-CN" b="0" i="0" dirty="0" err="1">
                <a:solidFill>
                  <a:srgbClr val="222222"/>
                </a:solidFill>
                <a:effectLst/>
                <a:latin typeface="Harding"/>
              </a:rPr>
              <a:t>X</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and </a:t>
            </a:r>
            <a:r>
              <a:rPr lang="en-US" altLang="zh-CN" b="0" i="0" dirty="0" err="1">
                <a:solidFill>
                  <a:srgbClr val="222222"/>
                </a:solidFill>
                <a:effectLst/>
                <a:latin typeface="Harding"/>
              </a:rPr>
              <a:t>Y</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represent different binary digits 0 and 1. When </a:t>
            </a:r>
            <a:r>
              <a:rPr lang="en-US" altLang="zh-CN" b="0" i="1" dirty="0">
                <a:solidFill>
                  <a:srgbClr val="222222"/>
                </a:solidFill>
                <a:effectLst/>
                <a:latin typeface="Harding"/>
              </a:rPr>
              <a:t>j</a:t>
            </a:r>
            <a:r>
              <a:rPr lang="en-US" altLang="zh-CN" b="0" i="0" dirty="0">
                <a:solidFill>
                  <a:srgbClr val="222222"/>
                </a:solidFill>
                <a:effectLst/>
                <a:latin typeface="Harding"/>
              </a:rPr>
              <a:t> is an integer chosen from 1 to 8, </a:t>
            </a:r>
            <a:r>
              <a:rPr lang="en-US" altLang="zh-CN" b="0" i="0" dirty="0" err="1">
                <a:solidFill>
                  <a:srgbClr val="222222"/>
                </a:solidFill>
                <a:effectLst/>
                <a:latin typeface="Harding"/>
              </a:rPr>
              <a:t>X</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 </a:t>
            </a:r>
            <a:r>
              <a:rPr lang="en-US" altLang="zh-CN" b="0" i="0" dirty="0" err="1">
                <a:solidFill>
                  <a:srgbClr val="222222"/>
                </a:solidFill>
                <a:effectLst/>
                <a:latin typeface="Harding"/>
              </a:rPr>
              <a:t>Y</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 1 and </a:t>
            </a:r>
            <a:r>
              <a:rPr lang="en-US" altLang="zh-CN" b="0" i="0" dirty="0" err="1">
                <a:solidFill>
                  <a:srgbClr val="222222"/>
                </a:solidFill>
                <a:effectLst/>
                <a:latin typeface="Harding"/>
              </a:rPr>
              <a:t>X</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 </a:t>
            </a:r>
            <a:r>
              <a:rPr lang="en-US" altLang="zh-CN" b="0" i="0" dirty="0" err="1">
                <a:solidFill>
                  <a:srgbClr val="222222"/>
                </a:solidFill>
                <a:effectLst/>
                <a:latin typeface="Harding"/>
              </a:rPr>
              <a:t>Y</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 0 (that is, eight independent sets of X and Y, with </a:t>
            </a:r>
            <a:r>
              <a:rPr lang="en-US" altLang="zh-CN" b="0" i="0" dirty="0" err="1">
                <a:solidFill>
                  <a:srgbClr val="222222"/>
                </a:solidFill>
                <a:effectLst/>
                <a:latin typeface="Harding"/>
              </a:rPr>
              <a:t>X</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a:t>
            </a:r>
            <a:r>
              <a:rPr lang="en-US" altLang="zh-CN" b="0" i="0" dirty="0" err="1">
                <a:solidFill>
                  <a:srgbClr val="222222"/>
                </a:solidFill>
                <a:effectLst/>
                <a:latin typeface="Harding"/>
              </a:rPr>
              <a:t>Y</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being 1/0 or 0/1). </a:t>
            </a:r>
            <a:r>
              <a:rPr lang="en-US" altLang="zh-CN" b="0" i="0" u="none" strike="noStrike" dirty="0">
                <a:solidFill>
                  <a:srgbClr val="222222"/>
                </a:solidFill>
                <a:effectLst/>
                <a:latin typeface="MathJax_Main"/>
              </a:rPr>
              <a:t>C24</a:t>
            </a:r>
            <a:r>
              <a:rPr lang="en-US" altLang="zh-CN" b="0" i="0" u="none" strike="noStrike" dirty="0">
                <a:solidFill>
                  <a:srgbClr val="222222"/>
                </a:solidFill>
                <a:effectLst/>
                <a:latin typeface="Harding"/>
              </a:rPr>
              <a:t>C42</a:t>
            </a:r>
            <a:r>
              <a:rPr lang="en-US" altLang="zh-CN" b="0" i="0" dirty="0">
                <a:solidFill>
                  <a:srgbClr val="222222"/>
                </a:solidFill>
                <a:effectLst/>
                <a:latin typeface="Harding"/>
              </a:rPr>
              <a:t> means that the calculation for number of 2-combination in a set with 4 </a:t>
            </a:r>
            <a:r>
              <a:rPr lang="en-US" altLang="zh-CN" b="0" i="0" dirty="0" err="1">
                <a:solidFill>
                  <a:srgbClr val="222222"/>
                </a:solidFill>
                <a:effectLst/>
                <a:latin typeface="Harding"/>
              </a:rPr>
              <a:t>elements.</a:t>
            </a:r>
            <a:r>
              <a:rPr lang="en-US" altLang="zh-CN" b="1" i="0" dirty="0" err="1">
                <a:solidFill>
                  <a:srgbClr val="222222"/>
                </a:solidFill>
                <a:effectLst/>
                <a:latin typeface="Harding"/>
              </a:rPr>
              <a:t>b</a:t>
            </a:r>
            <a:r>
              <a:rPr lang="en-US" altLang="zh-CN" b="0" i="0" dirty="0">
                <a:solidFill>
                  <a:srgbClr val="222222"/>
                </a:solidFill>
                <a:effectLst/>
                <a:latin typeface="Harding"/>
              </a:rPr>
              <a:t>, A flowchart of the YYC encoding pipeline.</a:t>
            </a:r>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93118E17-E86B-4918-AC6E-373CA9D866B1}"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8925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222222"/>
                </a:solidFill>
                <a:effectLst/>
                <a:latin typeface="Harding"/>
              </a:rPr>
              <a:t>a</a:t>
            </a:r>
            <a:r>
              <a:rPr lang="en-US" altLang="zh-CN" b="0" i="0" dirty="0">
                <a:solidFill>
                  <a:srgbClr val="222222"/>
                </a:solidFill>
                <a:effectLst/>
                <a:latin typeface="Harding"/>
              </a:rPr>
              <a:t>, The bit-to-base transcoding process of the YYC. N1, N2, N3 and N4 represent the nucleic acids A, T, C and G, respectively. </a:t>
            </a:r>
            <a:r>
              <a:rPr lang="en-US" altLang="zh-CN" b="0" i="0" dirty="0" err="1">
                <a:solidFill>
                  <a:srgbClr val="222222"/>
                </a:solidFill>
                <a:effectLst/>
                <a:latin typeface="Harding"/>
              </a:rPr>
              <a:t>X</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and </a:t>
            </a:r>
            <a:r>
              <a:rPr lang="en-US" altLang="zh-CN" b="0" i="0" dirty="0" err="1">
                <a:solidFill>
                  <a:srgbClr val="222222"/>
                </a:solidFill>
                <a:effectLst/>
                <a:latin typeface="Harding"/>
              </a:rPr>
              <a:t>Y</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represent different binary digits 0 and 1. When </a:t>
            </a:r>
            <a:r>
              <a:rPr lang="en-US" altLang="zh-CN" b="0" i="1" dirty="0">
                <a:solidFill>
                  <a:srgbClr val="222222"/>
                </a:solidFill>
                <a:effectLst/>
                <a:latin typeface="Harding"/>
              </a:rPr>
              <a:t>j</a:t>
            </a:r>
            <a:r>
              <a:rPr lang="en-US" altLang="zh-CN" b="0" i="0" dirty="0">
                <a:solidFill>
                  <a:srgbClr val="222222"/>
                </a:solidFill>
                <a:effectLst/>
                <a:latin typeface="Harding"/>
              </a:rPr>
              <a:t> is an integer chosen from 1 to 8, </a:t>
            </a:r>
            <a:r>
              <a:rPr lang="en-US" altLang="zh-CN" b="0" i="0" dirty="0" err="1">
                <a:solidFill>
                  <a:srgbClr val="222222"/>
                </a:solidFill>
                <a:effectLst/>
                <a:latin typeface="Harding"/>
              </a:rPr>
              <a:t>X</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 </a:t>
            </a:r>
            <a:r>
              <a:rPr lang="en-US" altLang="zh-CN" b="0" i="0" dirty="0" err="1">
                <a:solidFill>
                  <a:srgbClr val="222222"/>
                </a:solidFill>
                <a:effectLst/>
                <a:latin typeface="Harding"/>
              </a:rPr>
              <a:t>Y</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 1 and </a:t>
            </a:r>
            <a:r>
              <a:rPr lang="en-US" altLang="zh-CN" b="0" i="0" dirty="0" err="1">
                <a:solidFill>
                  <a:srgbClr val="222222"/>
                </a:solidFill>
                <a:effectLst/>
                <a:latin typeface="Harding"/>
              </a:rPr>
              <a:t>X</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 </a:t>
            </a:r>
            <a:r>
              <a:rPr lang="en-US" altLang="zh-CN" b="0" i="0" dirty="0" err="1">
                <a:solidFill>
                  <a:srgbClr val="222222"/>
                </a:solidFill>
                <a:effectLst/>
                <a:latin typeface="Harding"/>
              </a:rPr>
              <a:t>Y</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 0 (that is, eight independent sets of X and Y, with </a:t>
            </a:r>
            <a:r>
              <a:rPr lang="en-US" altLang="zh-CN" b="0" i="0" dirty="0" err="1">
                <a:solidFill>
                  <a:srgbClr val="222222"/>
                </a:solidFill>
                <a:effectLst/>
                <a:latin typeface="Harding"/>
              </a:rPr>
              <a:t>X</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a:t>
            </a:r>
            <a:r>
              <a:rPr lang="en-US" altLang="zh-CN" b="0" i="0" dirty="0" err="1">
                <a:solidFill>
                  <a:srgbClr val="222222"/>
                </a:solidFill>
                <a:effectLst/>
                <a:latin typeface="Harding"/>
              </a:rPr>
              <a:t>Y</a:t>
            </a:r>
            <a:r>
              <a:rPr lang="en-US" altLang="zh-CN" b="0" i="1" baseline="-25000" dirty="0" err="1">
                <a:solidFill>
                  <a:srgbClr val="222222"/>
                </a:solidFill>
                <a:effectLst/>
                <a:latin typeface="Harding"/>
              </a:rPr>
              <a:t>j</a:t>
            </a:r>
            <a:r>
              <a:rPr lang="en-US" altLang="zh-CN" b="0" i="0" dirty="0">
                <a:solidFill>
                  <a:srgbClr val="222222"/>
                </a:solidFill>
                <a:effectLst/>
                <a:latin typeface="Harding"/>
              </a:rPr>
              <a:t> being 1/0 or 0/1). </a:t>
            </a:r>
            <a:r>
              <a:rPr lang="en-US" altLang="zh-CN" b="0" i="0" u="none" strike="noStrike" dirty="0">
                <a:solidFill>
                  <a:srgbClr val="222222"/>
                </a:solidFill>
                <a:effectLst/>
                <a:latin typeface="MathJax_Main"/>
              </a:rPr>
              <a:t>C24</a:t>
            </a:r>
            <a:r>
              <a:rPr lang="en-US" altLang="zh-CN" b="0" i="0" u="none" strike="noStrike" dirty="0">
                <a:solidFill>
                  <a:srgbClr val="222222"/>
                </a:solidFill>
                <a:effectLst/>
                <a:latin typeface="Harding"/>
              </a:rPr>
              <a:t>C42</a:t>
            </a:r>
            <a:r>
              <a:rPr lang="en-US" altLang="zh-CN" b="0" i="0" dirty="0">
                <a:solidFill>
                  <a:srgbClr val="222222"/>
                </a:solidFill>
                <a:effectLst/>
                <a:latin typeface="Harding"/>
              </a:rPr>
              <a:t> means that the calculation for number of 2-combination in a set with 4 </a:t>
            </a:r>
            <a:r>
              <a:rPr lang="en-US" altLang="zh-CN" b="0" i="0" dirty="0" err="1">
                <a:solidFill>
                  <a:srgbClr val="222222"/>
                </a:solidFill>
                <a:effectLst/>
                <a:latin typeface="Harding"/>
              </a:rPr>
              <a:t>elements.</a:t>
            </a:r>
            <a:r>
              <a:rPr lang="en-US" altLang="zh-CN" b="1" i="0" dirty="0" err="1">
                <a:solidFill>
                  <a:srgbClr val="222222"/>
                </a:solidFill>
                <a:effectLst/>
                <a:latin typeface="Harding"/>
              </a:rPr>
              <a:t>b</a:t>
            </a:r>
            <a:r>
              <a:rPr lang="en-US" altLang="zh-CN" b="0" i="0" dirty="0">
                <a:solidFill>
                  <a:srgbClr val="222222"/>
                </a:solidFill>
                <a:effectLst/>
                <a:latin typeface="Harding"/>
              </a:rPr>
              <a:t>, A flowchart of the YYC encoding pipeline.</a:t>
            </a:r>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93118E17-E86B-4918-AC6E-373CA9D866B1}"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1829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algn="l"/>
            <a:r>
              <a:rPr lang="en-US" altLang="zh-CN" sz="1800" b="0" i="0" u="none" strike="noStrike" baseline="0" dirty="0">
                <a:latin typeface="Times New Roman" panose="02020603050405020304" pitchFamily="18" charset="0"/>
              </a:rPr>
              <a:t>(a) The coding principle of YYC coding scheme No. 888. (b) The demonstration of step-by step YYC transcoding process.</a:t>
            </a:r>
            <a:r>
              <a:rPr lang="en-US" altLang="zh-CN" sz="1800" b="0" i="0" u="none" strike="noStrike" baseline="0" dirty="0">
                <a:latin typeface="TimesNewRomanPSMT"/>
              </a:rPr>
              <a:t>‘a1’, ‘b1’ represents the first</a:t>
            </a:r>
            <a:r>
              <a:rPr lang="en-US" altLang="zh-CN" sz="1800" b="0" i="0" u="none" strike="noStrike" baseline="0" dirty="0">
                <a:latin typeface="Times New Roman" panose="02020603050405020304" pitchFamily="18" charset="0"/>
              </a:rPr>
              <a:t>-</a:t>
            </a:r>
            <a:r>
              <a:rPr lang="en-US" altLang="zh-CN" sz="1800" b="0" i="0" u="none" strike="noStrike" baseline="0" dirty="0">
                <a:latin typeface="TimesNewRomanPSMT"/>
              </a:rPr>
              <a:t>position binary digit in segment ‘a’ and ‘b’, and so on. Virtual base A means this base </a:t>
            </a:r>
            <a:r>
              <a:rPr lang="en-US" altLang="zh-CN" sz="1800" b="0" i="0" u="none" strike="noStrike" baseline="0" dirty="0">
                <a:latin typeface="Times New Roman" panose="02020603050405020304" pitchFamily="18" charset="0"/>
              </a:rPr>
              <a:t>is used only for determination of the output base in the first run of transcoding and will not appear in the result sequence.</a:t>
            </a:r>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93118E17-E86B-4918-AC6E-373CA9D866B1}"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486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D03AC3AA-9C47-4E0B-BAC0-E8DEA4AD5A4E}" type="slidenum">
              <a:rPr lang="en-US" altLang="zh-CN"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0413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bg2"/>
        </a:solidFill>
        <a:effectLst/>
      </p:bgPr>
    </p:bg>
    <p:spTree>
      <p:nvGrpSpPr>
        <p:cNvPr id="1" name=""/>
        <p:cNvGrpSpPr/>
        <p:nvPr/>
      </p:nvGrpSpPr>
      <p:grpSpPr>
        <a:xfrm>
          <a:off x="0" y="0"/>
          <a:ext cx="0" cy="0"/>
          <a:chOff x="0" y="0"/>
          <a:chExt cx="0" cy="0"/>
        </a:xfrm>
      </p:grpSpPr>
      <p:grpSp>
        <p:nvGrpSpPr>
          <p:cNvPr id="20" name="右下角">
            <a:extLst>
              <a:ext uri="{FF2B5EF4-FFF2-40B4-BE49-F238E27FC236}">
                <a16:creationId xmlns:a16="http://schemas.microsoft.com/office/drawing/2014/main" id="{0CBC73C8-CC60-49A5-BC76-BA8E43BB8489}"/>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24" name="图形 157">
              <a:extLst>
                <a:ext uri="{FF2B5EF4-FFF2-40B4-BE49-F238E27FC236}">
                  <a16:creationId xmlns:a16="http://schemas.microsoft.com/office/drawing/2014/main" id="{A2B94463-7088-4D2A-B55D-9C55F957066A}"/>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6" name="任意多边形：形状 25">
                <a:extLst>
                  <a:ext uri="{FF2B5EF4-FFF2-40B4-BE49-F238E27FC236}">
                    <a16:creationId xmlns:a16="http://schemas.microsoft.com/office/drawing/2014/main" id="{5785D7F3-06BB-480E-A58D-A8E0EB87C4D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7" name="任意多边形：形状 26">
                <a:extLst>
                  <a:ext uri="{FF2B5EF4-FFF2-40B4-BE49-F238E27FC236}">
                    <a16:creationId xmlns:a16="http://schemas.microsoft.com/office/drawing/2014/main" id="{208AE46A-A447-444D-9163-96E61EC4876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8" name="任意多边形：形状 27">
                <a:extLst>
                  <a:ext uri="{FF2B5EF4-FFF2-40B4-BE49-F238E27FC236}">
                    <a16:creationId xmlns:a16="http://schemas.microsoft.com/office/drawing/2014/main" id="{41997203-3E59-4097-B832-06B249C676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9" name="任意多边形：形状 28">
                <a:extLst>
                  <a:ext uri="{FF2B5EF4-FFF2-40B4-BE49-F238E27FC236}">
                    <a16:creationId xmlns:a16="http://schemas.microsoft.com/office/drawing/2014/main" id="{B5D4D033-43E9-4776-9E25-97767380D8CC}"/>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0" name="任意多边形：形状 29">
                <a:extLst>
                  <a:ext uri="{FF2B5EF4-FFF2-40B4-BE49-F238E27FC236}">
                    <a16:creationId xmlns:a16="http://schemas.microsoft.com/office/drawing/2014/main" id="{FE52F424-D385-43AD-AE40-3D950192311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1" name="任意多边形：形状 30">
                <a:extLst>
                  <a:ext uri="{FF2B5EF4-FFF2-40B4-BE49-F238E27FC236}">
                    <a16:creationId xmlns:a16="http://schemas.microsoft.com/office/drawing/2014/main" id="{5E32ABCD-6C91-4A5F-BB61-8B3C026C908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2" name="任意多边形：形状 31">
                <a:extLst>
                  <a:ext uri="{FF2B5EF4-FFF2-40B4-BE49-F238E27FC236}">
                    <a16:creationId xmlns:a16="http://schemas.microsoft.com/office/drawing/2014/main" id="{B6ABE3A6-D624-4D18-A43B-D87C674811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25" name="任意多边形：形状 24">
              <a:extLst>
                <a:ext uri="{FF2B5EF4-FFF2-40B4-BE49-F238E27FC236}">
                  <a16:creationId xmlns:a16="http://schemas.microsoft.com/office/drawing/2014/main" id="{DF2787DC-EEA3-46C0-9CD4-1AB906DB4B08}"/>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39" name="图片占位符 38">
            <a:extLst>
              <a:ext uri="{FF2B5EF4-FFF2-40B4-BE49-F238E27FC236}">
                <a16:creationId xmlns:a16="http://schemas.microsoft.com/office/drawing/2014/main" id="{167AAA19-C621-4D54-B748-5A06F4417CA5}"/>
              </a:ext>
            </a:extLst>
          </p:cNvPr>
          <p:cNvSpPr>
            <a:spLocks noGrp="1"/>
          </p:cNvSpPr>
          <p:nvPr>
            <p:ph type="pic" sz="quarter" idx="13" hasCustomPrompt="1"/>
          </p:nvPr>
        </p:nvSpPr>
        <p:spPr>
          <a:xfrm>
            <a:off x="619841" y="3003970"/>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rtlCol="0" anchor="ctr">
            <a:noAutofit/>
          </a:bodyPr>
          <a:lstStyle>
            <a:lvl1pPr marL="0" indent="0" algn="ctr">
              <a:buNone/>
              <a:defRPr sz="2000">
                <a:latin typeface="Microsoft YaHei UI" panose="020B0503020204020204" pitchFamily="34" charset="-122"/>
                <a:ea typeface="Microsoft YaHei UI" panose="020B0503020204020204" pitchFamily="34" charset="-122"/>
              </a:defRPr>
            </a:lvl1pPr>
          </a:lstStyle>
          <a:p>
            <a:pPr rtl="0"/>
            <a:r>
              <a:rPr lang="zh-CN" altLang="en-US" noProof="0"/>
              <a:t>在此处插入照片</a:t>
            </a:r>
          </a:p>
        </p:txBody>
      </p:sp>
      <p:grpSp>
        <p:nvGrpSpPr>
          <p:cNvPr id="9" name="右上角">
            <a:extLst>
              <a:ext uri="{FF2B5EF4-FFF2-40B4-BE49-F238E27FC236}">
                <a16:creationId xmlns:a16="http://schemas.microsoft.com/office/drawing/2014/main" id="{3E5EBBCF-761D-49AA-8960-D06A3484B9D0}"/>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10" name="任意多边形：形状 9">
              <a:extLst>
                <a:ext uri="{FF2B5EF4-FFF2-40B4-BE49-F238E27FC236}">
                  <a16:creationId xmlns:a16="http://schemas.microsoft.com/office/drawing/2014/main" id="{60F7E5D2-CFBA-4149-A9B1-32047212E57C}"/>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11" name="任意多边形：形状 10">
              <a:extLst>
                <a:ext uri="{FF2B5EF4-FFF2-40B4-BE49-F238E27FC236}">
                  <a16:creationId xmlns:a16="http://schemas.microsoft.com/office/drawing/2014/main" id="{48B55E1C-675E-425D-8EDF-AEA4D6B3475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2" name="任意多边形：形状 11">
              <a:extLst>
                <a:ext uri="{FF2B5EF4-FFF2-40B4-BE49-F238E27FC236}">
                  <a16:creationId xmlns:a16="http://schemas.microsoft.com/office/drawing/2014/main" id="{8FCA9AA7-FBFD-40D2-BF04-E2E0B1BD63F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3" name="任意多边形：形状 12">
              <a:extLst>
                <a:ext uri="{FF2B5EF4-FFF2-40B4-BE49-F238E27FC236}">
                  <a16:creationId xmlns:a16="http://schemas.microsoft.com/office/drawing/2014/main" id="{6C09EC90-AF39-4D10-9018-0FFB283B91F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4" name="任意多边形：形状 13">
              <a:extLst>
                <a:ext uri="{FF2B5EF4-FFF2-40B4-BE49-F238E27FC236}">
                  <a16:creationId xmlns:a16="http://schemas.microsoft.com/office/drawing/2014/main" id="{CF263181-1CB8-4DF1-94C2-E217E733B5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5" name="任意多边形：形状 14">
              <a:extLst>
                <a:ext uri="{FF2B5EF4-FFF2-40B4-BE49-F238E27FC236}">
                  <a16:creationId xmlns:a16="http://schemas.microsoft.com/office/drawing/2014/main" id="{031408EA-002C-4A55-8451-03A0FCEC52B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6" name="任意多边形：形状 15">
              <a:extLst>
                <a:ext uri="{FF2B5EF4-FFF2-40B4-BE49-F238E27FC236}">
                  <a16:creationId xmlns:a16="http://schemas.microsoft.com/office/drawing/2014/main" id="{23E51D71-EB7F-46DD-AE4A-E64644F646A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7" name="任意多边形：形状 16">
              <a:extLst>
                <a:ext uri="{FF2B5EF4-FFF2-40B4-BE49-F238E27FC236}">
                  <a16:creationId xmlns:a16="http://schemas.microsoft.com/office/drawing/2014/main" id="{401E4470-A9CC-4FE2-9249-F71E89C4FB2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8" name="标题 1">
            <a:extLst>
              <a:ext uri="{FF2B5EF4-FFF2-40B4-BE49-F238E27FC236}">
                <a16:creationId xmlns:a16="http://schemas.microsoft.com/office/drawing/2014/main" id="{6653DE96-35D3-4AA3-B11A-A5882CC7A472}"/>
              </a:ext>
            </a:extLst>
          </p:cNvPr>
          <p:cNvSpPr>
            <a:spLocks noGrp="1"/>
          </p:cNvSpPr>
          <p:nvPr>
            <p:ph type="ctrTitle"/>
          </p:nvPr>
        </p:nvSpPr>
        <p:spPr>
          <a:xfrm>
            <a:off x="996275" y="570602"/>
            <a:ext cx="5996619" cy="2226076"/>
          </a:xfrm>
          <a:prstGeom prst="rect">
            <a:avLst/>
          </a:prstGeom>
        </p:spPr>
        <p:txBody>
          <a:bodyPr rtlCol="0" anchor="ctr">
            <a:noAutofit/>
          </a:bodyPr>
          <a:lstStyle>
            <a:lvl1pPr>
              <a:defRPr baseline="0">
                <a:latin typeface="Microsoft YaHei UI" panose="020B0503020204020204" pitchFamily="34" charset="-122"/>
                <a:ea typeface="Microsoft YaHei UI" panose="020B0503020204020204" pitchFamily="34" charset="-122"/>
              </a:defRPr>
            </a:lvl1pPr>
          </a:lstStyle>
          <a:p>
            <a:pPr algn="l" rtl="0"/>
            <a:r>
              <a:rPr lang="zh-CN" altLang="en-US" sz="5400" noProof="0">
                <a:cs typeface="Posterama" panose="020B0504020200020000" pitchFamily="34" charset="0"/>
              </a:rPr>
              <a:t>单击此处编辑母版标题样式</a:t>
            </a:r>
          </a:p>
        </p:txBody>
      </p:sp>
      <p:sp>
        <p:nvSpPr>
          <p:cNvPr id="19" name="副标题 2">
            <a:extLst>
              <a:ext uri="{FF2B5EF4-FFF2-40B4-BE49-F238E27FC236}">
                <a16:creationId xmlns:a16="http://schemas.microsoft.com/office/drawing/2014/main" id="{E1C011E4-9F9C-45C6-9C1F-7A9F3721C266}"/>
              </a:ext>
            </a:extLst>
          </p:cNvPr>
          <p:cNvSpPr>
            <a:spLocks noGrp="1"/>
          </p:cNvSpPr>
          <p:nvPr>
            <p:ph type="subTitle" idx="1"/>
          </p:nvPr>
        </p:nvSpPr>
        <p:spPr>
          <a:xfrm>
            <a:off x="7813040" y="1597426"/>
            <a:ext cx="3370134" cy="441403"/>
          </a:xfrm>
          <a:prstGeom prst="rect">
            <a:avLst/>
          </a:prstGeom>
        </p:spPr>
        <p:txBody>
          <a:bodyPr rtlCol="0" anchor="ctr">
            <a:noAutofit/>
          </a:bodyPr>
          <a:lstStyle>
            <a:lvl1pPr marL="0" indent="0">
              <a:buNone/>
              <a:defRPr sz="2400">
                <a:latin typeface="Microsoft YaHei UI" panose="020B0503020204020204" pitchFamily="34" charset="-122"/>
                <a:ea typeface="Microsoft YaHei UI" panose="020B0503020204020204" pitchFamily="34" charset="-122"/>
              </a:defRPr>
            </a:lvl1pPr>
          </a:lstStyle>
          <a:p>
            <a:pPr algn="l" rtl="0">
              <a:lnSpc>
                <a:spcPct val="110000"/>
              </a:lnSpc>
            </a:pPr>
            <a:r>
              <a:rPr lang="zh-CN" altLang="en-US" sz="2200" noProof="0">
                <a:cs typeface="Segoe UI Semilight" panose="020B0402040204020203" pitchFamily="34" charset="0"/>
              </a:rPr>
              <a:t>单击此处编辑母版副标题样式</a:t>
            </a:r>
          </a:p>
        </p:txBody>
      </p:sp>
      <p:grpSp>
        <p:nvGrpSpPr>
          <p:cNvPr id="21" name="交叉">
            <a:extLst>
              <a:ext uri="{FF2B5EF4-FFF2-40B4-BE49-F238E27FC236}">
                <a16:creationId xmlns:a16="http://schemas.microsoft.com/office/drawing/2014/main" id="{51E372DC-98EB-4EBC-9D4C-A21D11837AE0}"/>
              </a:ext>
              <a:ext uri="{C183D7F6-B498-43B3-948B-1728B52AA6E4}">
                <adec:decorative xmlns:adec="http://schemas.microsoft.com/office/drawing/2017/decorative" val="1"/>
              </a:ext>
            </a:extLst>
          </p:cNvPr>
          <p:cNvGrpSpPr/>
          <p:nvPr userDrawn="1"/>
        </p:nvGrpSpPr>
        <p:grpSpPr>
          <a:xfrm>
            <a:off x="762000" y="6150811"/>
            <a:ext cx="118872" cy="118872"/>
            <a:chOff x="1175347" y="3733800"/>
            <a:chExt cx="118872" cy="118872"/>
          </a:xfrm>
        </p:grpSpPr>
        <p:cxnSp>
          <p:nvCxnSpPr>
            <p:cNvPr id="22" name="直接连接符​​(S) 21">
              <a:extLst>
                <a:ext uri="{FF2B5EF4-FFF2-40B4-BE49-F238E27FC236}">
                  <a16:creationId xmlns:a16="http://schemas.microsoft.com/office/drawing/2014/main" id="{9173A0CF-667C-4499-98A9-03752E3C37AF}"/>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 name="直接连接符​​(S) 22">
              <a:extLst>
                <a:ext uri="{FF2B5EF4-FFF2-40B4-BE49-F238E27FC236}">
                  <a16:creationId xmlns:a16="http://schemas.microsoft.com/office/drawing/2014/main" id="{C5D99060-086B-40C6-A8B9-2768DB548A03}"/>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2 列">
    <p:bg>
      <p:bgPr>
        <a:solidFill>
          <a:schemeClr val="bg2"/>
        </a:solidFill>
        <a:effectLst/>
      </p:bgPr>
    </p:bg>
    <p:spTree>
      <p:nvGrpSpPr>
        <p:cNvPr id="1" name=""/>
        <p:cNvGrpSpPr/>
        <p:nvPr/>
      </p:nvGrpSpPr>
      <p:grpSpPr>
        <a:xfrm>
          <a:off x="0" y="0"/>
          <a:ext cx="0" cy="0"/>
          <a:chOff x="0" y="0"/>
          <a:chExt cx="0" cy="0"/>
        </a:xfrm>
      </p:grpSpPr>
      <p:grpSp>
        <p:nvGrpSpPr>
          <p:cNvPr id="4" name="左上角">
            <a:extLst>
              <a:ext uri="{FF2B5EF4-FFF2-40B4-BE49-F238E27FC236}">
                <a16:creationId xmlns:a16="http://schemas.microsoft.com/office/drawing/2014/main" id="{BBD4F959-5EA4-4F76-B85B-21D723B3B3A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5" name="任意多边形：形状 4">
              <a:extLst>
                <a:ext uri="{FF2B5EF4-FFF2-40B4-BE49-F238E27FC236}">
                  <a16:creationId xmlns:a16="http://schemas.microsoft.com/office/drawing/2014/main" id="{FEA59C57-9D10-43F2-A117-CF056B0EE083}"/>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6" name="任意多边形：形状 5">
              <a:extLst>
                <a:ext uri="{FF2B5EF4-FFF2-40B4-BE49-F238E27FC236}">
                  <a16:creationId xmlns:a16="http://schemas.microsoft.com/office/drawing/2014/main" id="{15FBE050-1863-42EC-8923-85153480329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 name="任意多边形：形状 6">
              <a:extLst>
                <a:ext uri="{FF2B5EF4-FFF2-40B4-BE49-F238E27FC236}">
                  <a16:creationId xmlns:a16="http://schemas.microsoft.com/office/drawing/2014/main" id="{53B1833D-57B2-41AD-9621-7D5A33B7927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8" name="任意多边形：形状 7">
              <a:extLst>
                <a:ext uri="{FF2B5EF4-FFF2-40B4-BE49-F238E27FC236}">
                  <a16:creationId xmlns:a16="http://schemas.microsoft.com/office/drawing/2014/main" id="{D76CF914-CBD8-4950-AC92-B6D0618B9537}"/>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9" name="任意多边形：形状 8">
              <a:extLst>
                <a:ext uri="{FF2B5EF4-FFF2-40B4-BE49-F238E27FC236}">
                  <a16:creationId xmlns:a16="http://schemas.microsoft.com/office/drawing/2014/main" id="{9C115E25-746D-4185-9005-7A0A71516E6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0" name="任意多边形：形状 9">
              <a:extLst>
                <a:ext uri="{FF2B5EF4-FFF2-40B4-BE49-F238E27FC236}">
                  <a16:creationId xmlns:a16="http://schemas.microsoft.com/office/drawing/2014/main" id="{43669368-7C2F-4AAB-8948-A821629A7F5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1" name="任意多边形：形状 10">
              <a:extLst>
                <a:ext uri="{FF2B5EF4-FFF2-40B4-BE49-F238E27FC236}">
                  <a16:creationId xmlns:a16="http://schemas.microsoft.com/office/drawing/2014/main" id="{0CA60BEC-2BDB-42C0-8A61-4653057BEE3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2" name="任意多边形:形状 11">
              <a:extLst>
                <a:ext uri="{FF2B5EF4-FFF2-40B4-BE49-F238E27FC236}">
                  <a16:creationId xmlns:a16="http://schemas.microsoft.com/office/drawing/2014/main" id="{4C734BC0-49E3-41A4-AB17-D87FF2D36F92}"/>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3" name="标题 1">
            <a:extLst>
              <a:ext uri="{FF2B5EF4-FFF2-40B4-BE49-F238E27FC236}">
                <a16:creationId xmlns:a16="http://schemas.microsoft.com/office/drawing/2014/main" id="{82113BB3-DE71-4C25-A6D0-241EC8A2B699}"/>
              </a:ext>
            </a:extLst>
          </p:cNvPr>
          <p:cNvSpPr>
            <a:spLocks noGrp="1"/>
          </p:cNvSpPr>
          <p:nvPr>
            <p:ph type="title"/>
          </p:nvPr>
        </p:nvSpPr>
        <p:spPr>
          <a:xfrm>
            <a:off x="1198182" y="559814"/>
            <a:ext cx="9795636" cy="1335662"/>
          </a:xfrm>
          <a:prstGeom prst="rect">
            <a:avLst/>
          </a:prstGeom>
        </p:spPr>
        <p:txBody>
          <a:bodyPr rtlCol="0"/>
          <a:lstStyle>
            <a:lvl1pPr algn="ctr">
              <a:defRPr>
                <a:latin typeface="Microsoft YaHei UI" panose="020B0503020204020204" pitchFamily="34" charset="-122"/>
                <a:ea typeface="Microsoft YaHei UI" panose="020B0503020204020204" pitchFamily="34" charset="-122"/>
              </a:defRPr>
            </a:lvl1pPr>
          </a:lstStyle>
          <a:p>
            <a:pPr rtl="0">
              <a:lnSpc>
                <a:spcPct val="100000"/>
              </a:lnSpc>
            </a:pPr>
            <a:r>
              <a:rPr lang="zh-CN" altLang="en-US" noProof="0"/>
              <a:t>单击此处编辑母版标题样式</a:t>
            </a:r>
          </a:p>
        </p:txBody>
      </p:sp>
      <p:sp>
        <p:nvSpPr>
          <p:cNvPr id="31" name="文本占位符 30">
            <a:extLst>
              <a:ext uri="{FF2B5EF4-FFF2-40B4-BE49-F238E27FC236}">
                <a16:creationId xmlns:a16="http://schemas.microsoft.com/office/drawing/2014/main" id="{DD0D7D96-3677-493A-BA3B-CCC0ACA7D505}"/>
              </a:ext>
            </a:extLst>
          </p:cNvPr>
          <p:cNvSpPr>
            <a:spLocks noGrp="1"/>
          </p:cNvSpPr>
          <p:nvPr>
            <p:ph type="body" sz="quarter" idx="13" hasCustomPrompt="1"/>
          </p:nvPr>
        </p:nvSpPr>
        <p:spPr>
          <a:xfrm>
            <a:off x="1195388" y="2107496"/>
            <a:ext cx="4756714" cy="597604"/>
          </a:xfrm>
          <a:prstGeom prst="rect">
            <a:avLst/>
          </a:prstGeom>
        </p:spPr>
        <p:txBody>
          <a:bodyPr rtlCol="0"/>
          <a:lstStyle>
            <a:lvl1pPr marL="0" indent="0">
              <a:buNone/>
              <a:defRPr sz="2400" b="1">
                <a:solidFill>
                  <a:schemeClr val="accent1"/>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单击此处添加副标题</a:t>
            </a:r>
          </a:p>
        </p:txBody>
      </p:sp>
      <p:sp>
        <p:nvSpPr>
          <p:cNvPr id="14" name="内容占位符 2">
            <a:extLst>
              <a:ext uri="{FF2B5EF4-FFF2-40B4-BE49-F238E27FC236}">
                <a16:creationId xmlns:a16="http://schemas.microsoft.com/office/drawing/2014/main" id="{0C164B7E-5CDD-4C49-94D6-CBB9803DD173}"/>
              </a:ext>
            </a:extLst>
          </p:cNvPr>
          <p:cNvSpPr>
            <a:spLocks noGrp="1"/>
          </p:cNvSpPr>
          <p:nvPr>
            <p:ph idx="1"/>
          </p:nvPr>
        </p:nvSpPr>
        <p:spPr>
          <a:xfrm>
            <a:off x="1195281" y="2717782"/>
            <a:ext cx="4745568" cy="3365605"/>
          </a:xfrm>
          <a:prstGeom prst="rect">
            <a:avLst/>
          </a:prstGeom>
        </p:spPr>
        <p:txBody>
          <a:bodyPr rtlCol="0">
            <a:normAutofit/>
          </a:bodyPr>
          <a:lstStyle>
            <a:lvl1pPr>
              <a:lnSpc>
                <a:spcPct val="100000"/>
              </a:lnSpc>
              <a:defRPr sz="1800">
                <a:latin typeface="Microsoft YaHei UI" panose="020B0503020204020204" pitchFamily="34" charset="-122"/>
                <a:ea typeface="Microsoft YaHei UI" panose="020B0503020204020204" pitchFamily="34" charset="-122"/>
              </a:defRPr>
            </a:lvl1pPr>
          </a:lstStyle>
          <a:p>
            <a:pPr lvl="0" rtl="0">
              <a:lnSpc>
                <a:spcPct val="110000"/>
              </a:lnSpc>
            </a:pPr>
            <a:r>
              <a:rPr lang="zh-CN" altLang="en-US" sz="1800" noProof="0"/>
              <a:t>单击此处编辑母版文本样式</a:t>
            </a:r>
          </a:p>
        </p:txBody>
      </p:sp>
      <p:grpSp>
        <p:nvGrpSpPr>
          <p:cNvPr id="17" name="右下角">
            <a:extLst>
              <a:ext uri="{FF2B5EF4-FFF2-40B4-BE49-F238E27FC236}">
                <a16:creationId xmlns:a16="http://schemas.microsoft.com/office/drawing/2014/main" id="{FDEE985A-E675-4CC8-AB6B-94F735668B7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任意多边形：形状 17">
              <a:extLst>
                <a:ext uri="{FF2B5EF4-FFF2-40B4-BE49-F238E27FC236}">
                  <a16:creationId xmlns:a16="http://schemas.microsoft.com/office/drawing/2014/main" id="{7FC5E817-3F3A-422C-88A5-0EDF0234DCA8}"/>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grpSp>
          <p:nvGrpSpPr>
            <p:cNvPr id="19" name="图形 157">
              <a:extLst>
                <a:ext uri="{FF2B5EF4-FFF2-40B4-BE49-F238E27FC236}">
                  <a16:creationId xmlns:a16="http://schemas.microsoft.com/office/drawing/2014/main" id="{121B83E4-00E3-40BA-9880-8A0D84CD3B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任意多边形：形状 20">
                <a:extLst>
                  <a:ext uri="{FF2B5EF4-FFF2-40B4-BE49-F238E27FC236}">
                    <a16:creationId xmlns:a16="http://schemas.microsoft.com/office/drawing/2014/main" id="{DB568EA9-E3D2-4FE2-A215-56181CD8DC0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286325F6-B50A-451C-9242-76F44D08BCD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3" name="任意多边形：形状 22">
                <a:extLst>
                  <a:ext uri="{FF2B5EF4-FFF2-40B4-BE49-F238E27FC236}">
                    <a16:creationId xmlns:a16="http://schemas.microsoft.com/office/drawing/2014/main" id="{0BD3EC36-E2A2-4E31-9B9A-DB99BCB1FFC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4" name="任意多边形：形状 23">
                <a:extLst>
                  <a:ext uri="{FF2B5EF4-FFF2-40B4-BE49-F238E27FC236}">
                    <a16:creationId xmlns:a16="http://schemas.microsoft.com/office/drawing/2014/main" id="{2B0C0B52-C62D-4870-95FC-E7220087499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5" name="任意多边形：形状 24">
                <a:extLst>
                  <a:ext uri="{FF2B5EF4-FFF2-40B4-BE49-F238E27FC236}">
                    <a16:creationId xmlns:a16="http://schemas.microsoft.com/office/drawing/2014/main" id="{EA1BC770-E7E8-4B4C-9E44-AF28FF3478C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6" name="任意多边形：形状 25">
                <a:extLst>
                  <a:ext uri="{FF2B5EF4-FFF2-40B4-BE49-F238E27FC236}">
                    <a16:creationId xmlns:a16="http://schemas.microsoft.com/office/drawing/2014/main" id="{2DFC082B-D4DC-4554-BD0D-A01C683AD833}"/>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7" name="任意多边形：形状 26">
                <a:extLst>
                  <a:ext uri="{FF2B5EF4-FFF2-40B4-BE49-F238E27FC236}">
                    <a16:creationId xmlns:a16="http://schemas.microsoft.com/office/drawing/2014/main" id="{ECEA946C-6AE4-4E0A-9096-BA3FFF9956E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20" name="任意多边形：形状 19">
              <a:extLst>
                <a:ext uri="{FF2B5EF4-FFF2-40B4-BE49-F238E27FC236}">
                  <a16:creationId xmlns:a16="http://schemas.microsoft.com/office/drawing/2014/main" id="{EC0D7998-F951-4D21-85A4-F7F8086219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36" name="文本占位符 30">
            <a:extLst>
              <a:ext uri="{FF2B5EF4-FFF2-40B4-BE49-F238E27FC236}">
                <a16:creationId xmlns:a16="http://schemas.microsoft.com/office/drawing/2014/main" id="{9B5560C7-50D0-4CC5-AD89-48007BB98B11}"/>
              </a:ext>
            </a:extLst>
          </p:cNvPr>
          <p:cNvSpPr>
            <a:spLocks noGrp="1"/>
          </p:cNvSpPr>
          <p:nvPr>
            <p:ph type="body" sz="quarter" idx="15" hasCustomPrompt="1"/>
          </p:nvPr>
        </p:nvSpPr>
        <p:spPr>
          <a:xfrm>
            <a:off x="6243612" y="2107388"/>
            <a:ext cx="4756714" cy="597604"/>
          </a:xfrm>
          <a:prstGeom prst="rect">
            <a:avLst/>
          </a:prstGeom>
        </p:spPr>
        <p:txBody>
          <a:bodyPr rtlCol="0"/>
          <a:lstStyle>
            <a:lvl1pPr marL="0" indent="0">
              <a:buNone/>
              <a:defRPr sz="2400" b="1">
                <a:solidFill>
                  <a:schemeClr val="accent1"/>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单击此处添加副标题</a:t>
            </a:r>
          </a:p>
        </p:txBody>
      </p:sp>
      <p:sp>
        <p:nvSpPr>
          <p:cNvPr id="35" name="内容占位符 2">
            <a:extLst>
              <a:ext uri="{FF2B5EF4-FFF2-40B4-BE49-F238E27FC236}">
                <a16:creationId xmlns:a16="http://schemas.microsoft.com/office/drawing/2014/main" id="{18AD3389-AD6B-43DD-A8D3-747CC5638441}"/>
              </a:ext>
            </a:extLst>
          </p:cNvPr>
          <p:cNvSpPr>
            <a:spLocks noGrp="1"/>
          </p:cNvSpPr>
          <p:nvPr>
            <p:ph idx="14"/>
          </p:nvPr>
        </p:nvSpPr>
        <p:spPr>
          <a:xfrm>
            <a:off x="6243505" y="2717674"/>
            <a:ext cx="4745568" cy="3365605"/>
          </a:xfrm>
          <a:prstGeom prst="rect">
            <a:avLst/>
          </a:prstGeom>
        </p:spPr>
        <p:txBody>
          <a:bodyPr rtlCol="0">
            <a:normAutofit/>
          </a:bodyPr>
          <a:lstStyle>
            <a:lvl1pPr>
              <a:lnSpc>
                <a:spcPct val="100000"/>
              </a:lnSpc>
              <a:defRPr sz="1800">
                <a:latin typeface="Microsoft YaHei UI" panose="020B0503020204020204" pitchFamily="34" charset="-122"/>
                <a:ea typeface="Microsoft YaHei UI" panose="020B0503020204020204" pitchFamily="34" charset="-122"/>
              </a:defRPr>
            </a:lvl1pPr>
          </a:lstStyle>
          <a:p>
            <a:pPr lvl="0" rtl="0">
              <a:lnSpc>
                <a:spcPct val="110000"/>
              </a:lnSpc>
            </a:pPr>
            <a:r>
              <a:rPr lang="zh-CN" altLang="en-US" sz="1800" noProof="0"/>
              <a:t>单击此处编辑母版文本样式</a:t>
            </a:r>
          </a:p>
        </p:txBody>
      </p:sp>
      <p:sp>
        <p:nvSpPr>
          <p:cNvPr id="32" name="日期占位符 8">
            <a:extLst>
              <a:ext uri="{FF2B5EF4-FFF2-40B4-BE49-F238E27FC236}">
                <a16:creationId xmlns:a16="http://schemas.microsoft.com/office/drawing/2014/main" id="{20D0392A-9FDF-463E-8831-4E691425672A}"/>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33" name="页脚占位符 9">
            <a:extLst>
              <a:ext uri="{FF2B5EF4-FFF2-40B4-BE49-F238E27FC236}">
                <a16:creationId xmlns:a16="http://schemas.microsoft.com/office/drawing/2014/main" id="{1DDEDA5B-5F9E-4C6B-A89B-05B29AF7AB9C}"/>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34" name="灯片编号占位符 10">
            <a:extLst>
              <a:ext uri="{FF2B5EF4-FFF2-40B4-BE49-F238E27FC236}">
                <a16:creationId xmlns:a16="http://schemas.microsoft.com/office/drawing/2014/main" id="{C8ED2EA9-7B76-428A-B33B-166EFA2452C0}"/>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3 列">
    <p:bg>
      <p:bgPr>
        <a:solidFill>
          <a:schemeClr val="bg2"/>
        </a:solidFill>
        <a:effectLst/>
      </p:bgPr>
    </p:bg>
    <p:spTree>
      <p:nvGrpSpPr>
        <p:cNvPr id="1" name=""/>
        <p:cNvGrpSpPr/>
        <p:nvPr/>
      </p:nvGrpSpPr>
      <p:grpSpPr>
        <a:xfrm>
          <a:off x="0" y="0"/>
          <a:ext cx="0" cy="0"/>
          <a:chOff x="0" y="0"/>
          <a:chExt cx="0" cy="0"/>
        </a:xfrm>
      </p:grpSpPr>
      <p:grpSp>
        <p:nvGrpSpPr>
          <p:cNvPr id="2" name="左上角">
            <a:extLst>
              <a:ext uri="{FF2B5EF4-FFF2-40B4-BE49-F238E27FC236}">
                <a16:creationId xmlns:a16="http://schemas.microsoft.com/office/drawing/2014/main" id="{F814A4FB-5C5F-4FBA-8692-F2853E8F3042}"/>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 name="任意多边形：形状 2">
              <a:extLst>
                <a:ext uri="{FF2B5EF4-FFF2-40B4-BE49-F238E27FC236}">
                  <a16:creationId xmlns:a16="http://schemas.microsoft.com/office/drawing/2014/main" id="{4980A145-1B2A-495B-BB8D-3217B443288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4" name="任意多边形：形状 3">
              <a:extLst>
                <a:ext uri="{FF2B5EF4-FFF2-40B4-BE49-F238E27FC236}">
                  <a16:creationId xmlns:a16="http://schemas.microsoft.com/office/drawing/2014/main" id="{0984DC62-D617-4E12-A239-CDDF4B6B262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5" name="任意多边形：形状 4">
              <a:extLst>
                <a:ext uri="{FF2B5EF4-FFF2-40B4-BE49-F238E27FC236}">
                  <a16:creationId xmlns:a16="http://schemas.microsoft.com/office/drawing/2014/main" id="{F8A564AC-EDDB-4E4E-BDB1-E48BAD8588E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6" name="任意多边形：形状 5">
              <a:extLst>
                <a:ext uri="{FF2B5EF4-FFF2-40B4-BE49-F238E27FC236}">
                  <a16:creationId xmlns:a16="http://schemas.microsoft.com/office/drawing/2014/main" id="{49464CE0-3907-4E76-AFE6-DE1A516EDF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 name="任意多边形：形状 6">
              <a:extLst>
                <a:ext uri="{FF2B5EF4-FFF2-40B4-BE49-F238E27FC236}">
                  <a16:creationId xmlns:a16="http://schemas.microsoft.com/office/drawing/2014/main" id="{9B3B21B9-2870-497E-829A-0CC4F70084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8" name="任意多边形：形状 7">
              <a:extLst>
                <a:ext uri="{FF2B5EF4-FFF2-40B4-BE49-F238E27FC236}">
                  <a16:creationId xmlns:a16="http://schemas.microsoft.com/office/drawing/2014/main" id="{909A199D-FF1B-459F-930B-A6D196E86E30}"/>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9" name="任意多边形：形状 8">
              <a:extLst>
                <a:ext uri="{FF2B5EF4-FFF2-40B4-BE49-F238E27FC236}">
                  <a16:creationId xmlns:a16="http://schemas.microsoft.com/office/drawing/2014/main" id="{47E0149D-5979-466E-A1C2-993EA08A650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0" name="任意多边形：形状 9">
              <a:extLst>
                <a:ext uri="{FF2B5EF4-FFF2-40B4-BE49-F238E27FC236}">
                  <a16:creationId xmlns:a16="http://schemas.microsoft.com/office/drawing/2014/main" id="{41FDA39F-7BD7-4DDD-9428-51E38CD97ED1}"/>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1" name="标题 1">
            <a:extLst>
              <a:ext uri="{FF2B5EF4-FFF2-40B4-BE49-F238E27FC236}">
                <a16:creationId xmlns:a16="http://schemas.microsoft.com/office/drawing/2014/main" id="{EB1A75F4-7B0E-4667-A4CC-A89FC6C5DDD6}"/>
              </a:ext>
            </a:extLst>
          </p:cNvPr>
          <p:cNvSpPr>
            <a:spLocks noGrp="1"/>
          </p:cNvSpPr>
          <p:nvPr>
            <p:ph type="title"/>
          </p:nvPr>
        </p:nvSpPr>
        <p:spPr>
          <a:xfrm>
            <a:off x="1198182" y="559814"/>
            <a:ext cx="9795636" cy="1335662"/>
          </a:xfrm>
          <a:prstGeom prst="rect">
            <a:avLst/>
          </a:prstGeom>
        </p:spPr>
        <p:txBody>
          <a:bodyPr rtlCol="0"/>
          <a:lstStyle>
            <a:lvl1pPr algn="ctr">
              <a:defRPr>
                <a:latin typeface="Microsoft YaHei UI" panose="020B0503020204020204" pitchFamily="34" charset="-122"/>
                <a:ea typeface="Microsoft YaHei UI" panose="020B0503020204020204" pitchFamily="34" charset="-122"/>
              </a:defRPr>
            </a:lvl1pPr>
          </a:lstStyle>
          <a:p>
            <a:pPr rtl="0">
              <a:lnSpc>
                <a:spcPct val="100000"/>
              </a:lnSpc>
            </a:pPr>
            <a:r>
              <a:rPr lang="zh-CN" altLang="en-US" noProof="0"/>
              <a:t>单击此处编辑母版标题样式</a:t>
            </a:r>
          </a:p>
        </p:txBody>
      </p:sp>
      <p:sp>
        <p:nvSpPr>
          <p:cNvPr id="24" name="文本占位符 30">
            <a:extLst>
              <a:ext uri="{FF2B5EF4-FFF2-40B4-BE49-F238E27FC236}">
                <a16:creationId xmlns:a16="http://schemas.microsoft.com/office/drawing/2014/main" id="{BD1F0F39-9F6D-4B25-8117-CC1868D8FD93}"/>
              </a:ext>
            </a:extLst>
          </p:cNvPr>
          <p:cNvSpPr>
            <a:spLocks noGrp="1"/>
          </p:cNvSpPr>
          <p:nvPr>
            <p:ph type="body" sz="quarter" idx="13" hasCustomPrompt="1"/>
          </p:nvPr>
        </p:nvSpPr>
        <p:spPr>
          <a:xfrm>
            <a:off x="842044" y="2107496"/>
            <a:ext cx="3327366" cy="597604"/>
          </a:xfrm>
          <a:prstGeom prst="rect">
            <a:avLst/>
          </a:prstGeom>
        </p:spPr>
        <p:txBody>
          <a:bodyPr rtlCol="0"/>
          <a:lstStyle>
            <a:lvl1pPr marL="0" indent="0">
              <a:buNone/>
              <a:defRPr sz="2400" b="1">
                <a:solidFill>
                  <a:schemeClr val="accent1"/>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单击此处添加副标题</a:t>
            </a:r>
          </a:p>
        </p:txBody>
      </p:sp>
      <p:sp>
        <p:nvSpPr>
          <p:cNvPr id="12" name="内容占位符 2">
            <a:extLst>
              <a:ext uri="{FF2B5EF4-FFF2-40B4-BE49-F238E27FC236}">
                <a16:creationId xmlns:a16="http://schemas.microsoft.com/office/drawing/2014/main" id="{4F61A9F3-10B2-440F-8037-9098D468B838}"/>
              </a:ext>
            </a:extLst>
          </p:cNvPr>
          <p:cNvSpPr>
            <a:spLocks noGrp="1"/>
          </p:cNvSpPr>
          <p:nvPr>
            <p:ph idx="1"/>
          </p:nvPr>
        </p:nvSpPr>
        <p:spPr>
          <a:xfrm>
            <a:off x="841937" y="2717782"/>
            <a:ext cx="3319569" cy="3365605"/>
          </a:xfrm>
          <a:prstGeom prst="rect">
            <a:avLst/>
          </a:prstGeom>
        </p:spPr>
        <p:txBody>
          <a:bodyPr rtlCol="0">
            <a:normAutofit/>
          </a:bodyPr>
          <a:lstStyle>
            <a:lvl1pPr>
              <a:lnSpc>
                <a:spcPct val="100000"/>
              </a:lnSpc>
              <a:defRPr sz="1800">
                <a:latin typeface="Microsoft YaHei UI" panose="020B0503020204020204" pitchFamily="34" charset="-122"/>
                <a:ea typeface="Microsoft YaHei UI" panose="020B0503020204020204" pitchFamily="34" charset="-122"/>
              </a:defRPr>
            </a:lvl1pPr>
          </a:lstStyle>
          <a:p>
            <a:pPr lvl="0" rtl="0">
              <a:lnSpc>
                <a:spcPct val="110000"/>
              </a:lnSpc>
            </a:pPr>
            <a:r>
              <a:rPr lang="zh-CN" altLang="en-US" sz="1800" noProof="0"/>
              <a:t>单击此处编辑母版文本样式</a:t>
            </a:r>
          </a:p>
        </p:txBody>
      </p:sp>
      <p:grpSp>
        <p:nvGrpSpPr>
          <p:cNvPr id="13" name="右下角">
            <a:extLst>
              <a:ext uri="{FF2B5EF4-FFF2-40B4-BE49-F238E27FC236}">
                <a16:creationId xmlns:a16="http://schemas.microsoft.com/office/drawing/2014/main" id="{42796FA7-0B8D-4A6A-B372-11F87128426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4" name="任意多边形：形状 13">
              <a:extLst>
                <a:ext uri="{FF2B5EF4-FFF2-40B4-BE49-F238E27FC236}">
                  <a16:creationId xmlns:a16="http://schemas.microsoft.com/office/drawing/2014/main" id="{4E9DEDEF-994C-4A05-BAA2-67F5BD83498A}"/>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grpSp>
          <p:nvGrpSpPr>
            <p:cNvPr id="15" name="图形 157">
              <a:extLst>
                <a:ext uri="{FF2B5EF4-FFF2-40B4-BE49-F238E27FC236}">
                  <a16:creationId xmlns:a16="http://schemas.microsoft.com/office/drawing/2014/main" id="{BB94129B-E855-47D6-9855-B7BBA919657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17" name="任意多边形：形状 16">
                <a:extLst>
                  <a:ext uri="{FF2B5EF4-FFF2-40B4-BE49-F238E27FC236}">
                    <a16:creationId xmlns:a16="http://schemas.microsoft.com/office/drawing/2014/main" id="{F51AB20C-DF56-47C5-896F-0DB80D03FDC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8" name="任意多边形：形状 17">
                <a:extLst>
                  <a:ext uri="{FF2B5EF4-FFF2-40B4-BE49-F238E27FC236}">
                    <a16:creationId xmlns:a16="http://schemas.microsoft.com/office/drawing/2014/main" id="{CFDCBD64-0658-4106-89B1-85886D501AF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9" name="任意多边形：形状 18">
                <a:extLst>
                  <a:ext uri="{FF2B5EF4-FFF2-40B4-BE49-F238E27FC236}">
                    <a16:creationId xmlns:a16="http://schemas.microsoft.com/office/drawing/2014/main" id="{B4A46042-D02F-49E2-94BE-4343D185C10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0" name="任意多边形：形状 19">
                <a:extLst>
                  <a:ext uri="{FF2B5EF4-FFF2-40B4-BE49-F238E27FC236}">
                    <a16:creationId xmlns:a16="http://schemas.microsoft.com/office/drawing/2014/main" id="{3BB3FF94-2A73-4E66-B0F7-52680ACEE50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1" name="任意多边形：形状 20">
                <a:extLst>
                  <a:ext uri="{FF2B5EF4-FFF2-40B4-BE49-F238E27FC236}">
                    <a16:creationId xmlns:a16="http://schemas.microsoft.com/office/drawing/2014/main" id="{3F248489-3035-4F9D-B606-06A95BB4E16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0689AA6E-4D9C-4F1F-8400-646DBC1DEB4D}"/>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3" name="任意多边形：形状 22">
                <a:extLst>
                  <a:ext uri="{FF2B5EF4-FFF2-40B4-BE49-F238E27FC236}">
                    <a16:creationId xmlns:a16="http://schemas.microsoft.com/office/drawing/2014/main" id="{4D905AEC-08D4-41F2-AD1B-63851B364937}"/>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6" name="任意多边形：形状 15">
              <a:extLst>
                <a:ext uri="{FF2B5EF4-FFF2-40B4-BE49-F238E27FC236}">
                  <a16:creationId xmlns:a16="http://schemas.microsoft.com/office/drawing/2014/main" id="{F599A04F-CD3E-4093-A4F6-84E34675CF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33" name="文本占位符 30">
            <a:extLst>
              <a:ext uri="{FF2B5EF4-FFF2-40B4-BE49-F238E27FC236}">
                <a16:creationId xmlns:a16="http://schemas.microsoft.com/office/drawing/2014/main" id="{CAD7B113-A329-4BA2-AFE9-605C0245BE80}"/>
              </a:ext>
            </a:extLst>
          </p:cNvPr>
          <p:cNvSpPr>
            <a:spLocks noGrp="1"/>
          </p:cNvSpPr>
          <p:nvPr>
            <p:ph type="body" sz="quarter" idx="17" hasCustomPrompt="1"/>
          </p:nvPr>
        </p:nvSpPr>
        <p:spPr>
          <a:xfrm>
            <a:off x="4423061" y="2107496"/>
            <a:ext cx="3327366" cy="597604"/>
          </a:xfrm>
          <a:prstGeom prst="rect">
            <a:avLst/>
          </a:prstGeom>
        </p:spPr>
        <p:txBody>
          <a:bodyPr rtlCol="0"/>
          <a:lstStyle>
            <a:lvl1pPr marL="0" indent="0">
              <a:buNone/>
              <a:defRPr sz="2400" b="1">
                <a:solidFill>
                  <a:schemeClr val="accent1"/>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单击此处添加副标题</a:t>
            </a:r>
          </a:p>
        </p:txBody>
      </p:sp>
      <p:sp>
        <p:nvSpPr>
          <p:cNvPr id="32" name="内容占位符 2">
            <a:extLst>
              <a:ext uri="{FF2B5EF4-FFF2-40B4-BE49-F238E27FC236}">
                <a16:creationId xmlns:a16="http://schemas.microsoft.com/office/drawing/2014/main" id="{8D6DC0D7-6E45-4762-A081-2A9D1DF03B9B}"/>
              </a:ext>
            </a:extLst>
          </p:cNvPr>
          <p:cNvSpPr>
            <a:spLocks noGrp="1"/>
          </p:cNvSpPr>
          <p:nvPr>
            <p:ph idx="16"/>
          </p:nvPr>
        </p:nvSpPr>
        <p:spPr>
          <a:xfrm>
            <a:off x="4422954" y="2717782"/>
            <a:ext cx="3319569" cy="3365605"/>
          </a:xfrm>
          <a:prstGeom prst="rect">
            <a:avLst/>
          </a:prstGeom>
        </p:spPr>
        <p:txBody>
          <a:bodyPr rtlCol="0">
            <a:normAutofit/>
          </a:bodyPr>
          <a:lstStyle>
            <a:lvl1pPr>
              <a:lnSpc>
                <a:spcPct val="100000"/>
              </a:lnSpc>
              <a:defRPr sz="1800">
                <a:latin typeface="Microsoft YaHei UI" panose="020B0503020204020204" pitchFamily="34" charset="-122"/>
                <a:ea typeface="Microsoft YaHei UI" panose="020B0503020204020204" pitchFamily="34" charset="-122"/>
              </a:defRPr>
            </a:lvl1pPr>
          </a:lstStyle>
          <a:p>
            <a:pPr lvl="0" rtl="0">
              <a:lnSpc>
                <a:spcPct val="110000"/>
              </a:lnSpc>
            </a:pPr>
            <a:r>
              <a:rPr lang="zh-CN" altLang="en-US" sz="1800" noProof="0"/>
              <a:t>单击此处编辑母版文本样式</a:t>
            </a:r>
          </a:p>
        </p:txBody>
      </p:sp>
      <p:sp>
        <p:nvSpPr>
          <p:cNvPr id="31" name="文本占位符 30">
            <a:extLst>
              <a:ext uri="{FF2B5EF4-FFF2-40B4-BE49-F238E27FC236}">
                <a16:creationId xmlns:a16="http://schemas.microsoft.com/office/drawing/2014/main" id="{52827B4A-2F73-4A8C-9EB2-DE175123E916}"/>
              </a:ext>
            </a:extLst>
          </p:cNvPr>
          <p:cNvSpPr>
            <a:spLocks noGrp="1"/>
          </p:cNvSpPr>
          <p:nvPr>
            <p:ph type="body" sz="quarter" idx="15" hasCustomPrompt="1"/>
          </p:nvPr>
        </p:nvSpPr>
        <p:spPr>
          <a:xfrm>
            <a:off x="8016137" y="2107496"/>
            <a:ext cx="3327366" cy="597604"/>
          </a:xfrm>
          <a:prstGeom prst="rect">
            <a:avLst/>
          </a:prstGeom>
        </p:spPr>
        <p:txBody>
          <a:bodyPr rtlCol="0"/>
          <a:lstStyle>
            <a:lvl1pPr marL="0" indent="0">
              <a:buNone/>
              <a:defRPr sz="2400" b="1">
                <a:solidFill>
                  <a:schemeClr val="accent1"/>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单击此处添加副标题</a:t>
            </a:r>
          </a:p>
        </p:txBody>
      </p:sp>
      <p:sp>
        <p:nvSpPr>
          <p:cNvPr id="30" name="内容占位符 2">
            <a:extLst>
              <a:ext uri="{FF2B5EF4-FFF2-40B4-BE49-F238E27FC236}">
                <a16:creationId xmlns:a16="http://schemas.microsoft.com/office/drawing/2014/main" id="{5274DFA3-F7E2-4525-B0FD-F36F75AC670C}"/>
              </a:ext>
            </a:extLst>
          </p:cNvPr>
          <p:cNvSpPr>
            <a:spLocks noGrp="1"/>
          </p:cNvSpPr>
          <p:nvPr>
            <p:ph idx="14"/>
          </p:nvPr>
        </p:nvSpPr>
        <p:spPr>
          <a:xfrm>
            <a:off x="8016030" y="2717782"/>
            <a:ext cx="3319569" cy="3365605"/>
          </a:xfrm>
          <a:prstGeom prst="rect">
            <a:avLst/>
          </a:prstGeom>
        </p:spPr>
        <p:txBody>
          <a:bodyPr rtlCol="0">
            <a:normAutofit/>
          </a:bodyPr>
          <a:lstStyle>
            <a:lvl1pPr>
              <a:lnSpc>
                <a:spcPct val="100000"/>
              </a:lnSpc>
              <a:defRPr sz="1800">
                <a:latin typeface="Microsoft YaHei UI" panose="020B0503020204020204" pitchFamily="34" charset="-122"/>
                <a:ea typeface="Microsoft YaHei UI" panose="020B0503020204020204" pitchFamily="34" charset="-122"/>
              </a:defRPr>
            </a:lvl1pPr>
          </a:lstStyle>
          <a:p>
            <a:pPr lvl="0" rtl="0">
              <a:lnSpc>
                <a:spcPct val="110000"/>
              </a:lnSpc>
            </a:pPr>
            <a:r>
              <a:rPr lang="zh-CN" altLang="en-US" sz="1800" noProof="0"/>
              <a:t>单击此处编辑母版文本样式</a:t>
            </a:r>
          </a:p>
        </p:txBody>
      </p:sp>
      <p:sp>
        <p:nvSpPr>
          <p:cNvPr id="25" name="日期占位符 8">
            <a:extLst>
              <a:ext uri="{FF2B5EF4-FFF2-40B4-BE49-F238E27FC236}">
                <a16:creationId xmlns:a16="http://schemas.microsoft.com/office/drawing/2014/main" id="{D7DADA0B-95F3-437B-BB04-284E5066D32A}"/>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26" name="页脚占位符 9">
            <a:extLst>
              <a:ext uri="{FF2B5EF4-FFF2-40B4-BE49-F238E27FC236}">
                <a16:creationId xmlns:a16="http://schemas.microsoft.com/office/drawing/2014/main" id="{79EB3AB4-7EA2-4CAC-A6BD-9D885C89758B}"/>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27" name="灯片编号占位符 10">
            <a:extLst>
              <a:ext uri="{FF2B5EF4-FFF2-40B4-BE49-F238E27FC236}">
                <a16:creationId xmlns:a16="http://schemas.microsoft.com/office/drawing/2014/main" id="{5F4C612D-28B2-4621-BF60-4C517747AD56}"/>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Tree>
    <p:extLst>
      <p:ext uri="{BB962C8B-B14F-4D97-AF65-F5344CB8AC3E}">
        <p14:creationId xmlns:p14="http://schemas.microsoft.com/office/powerpoint/2010/main" val="109795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语">
    <p:bg>
      <p:bgPr>
        <a:solidFill>
          <a:schemeClr val="bg2"/>
        </a:solidFill>
        <a:effectLst/>
      </p:bgPr>
    </p:bg>
    <p:spTree>
      <p:nvGrpSpPr>
        <p:cNvPr id="1" name=""/>
        <p:cNvGrpSpPr/>
        <p:nvPr/>
      </p:nvGrpSpPr>
      <p:grpSpPr>
        <a:xfrm>
          <a:off x="0" y="0"/>
          <a:ext cx="0" cy="0"/>
          <a:chOff x="0" y="0"/>
          <a:chExt cx="0" cy="0"/>
        </a:xfrm>
      </p:grpSpPr>
      <p:grpSp>
        <p:nvGrpSpPr>
          <p:cNvPr id="28" name="右下角">
            <a:extLst>
              <a:ext uri="{FF2B5EF4-FFF2-40B4-BE49-F238E27FC236}">
                <a16:creationId xmlns:a16="http://schemas.microsoft.com/office/drawing/2014/main" id="{562BD150-E869-44AC-B0E8-35618F795B5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29" name="任意多边形：形状 28">
              <a:extLst>
                <a:ext uri="{FF2B5EF4-FFF2-40B4-BE49-F238E27FC236}">
                  <a16:creationId xmlns:a16="http://schemas.microsoft.com/office/drawing/2014/main" id="{FF918A15-3E7F-42BB-83AB-473EF76AB0CE}"/>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grpSp>
          <p:nvGrpSpPr>
            <p:cNvPr id="30" name="图形 157">
              <a:extLst>
                <a:ext uri="{FF2B5EF4-FFF2-40B4-BE49-F238E27FC236}">
                  <a16:creationId xmlns:a16="http://schemas.microsoft.com/office/drawing/2014/main" id="{1AA9D900-7A0C-4788-85E0-9329B727A14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33" name="任意多边形：形状 32">
                <a:extLst>
                  <a:ext uri="{FF2B5EF4-FFF2-40B4-BE49-F238E27FC236}">
                    <a16:creationId xmlns:a16="http://schemas.microsoft.com/office/drawing/2014/main" id="{839D0A43-40DB-4967-BF0C-05CB54D3DF2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4" name="任意多边形：形状 33">
                <a:extLst>
                  <a:ext uri="{FF2B5EF4-FFF2-40B4-BE49-F238E27FC236}">
                    <a16:creationId xmlns:a16="http://schemas.microsoft.com/office/drawing/2014/main" id="{F6C7E54F-930C-4B8D-9CE6-DCC37269B13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5" name="任意多边形：形状 34">
                <a:extLst>
                  <a:ext uri="{FF2B5EF4-FFF2-40B4-BE49-F238E27FC236}">
                    <a16:creationId xmlns:a16="http://schemas.microsoft.com/office/drawing/2014/main" id="{A4F6F66D-CC67-443B-9CB5-FFD695ED45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6" name="任意多边形：形状 35">
                <a:extLst>
                  <a:ext uri="{FF2B5EF4-FFF2-40B4-BE49-F238E27FC236}">
                    <a16:creationId xmlns:a16="http://schemas.microsoft.com/office/drawing/2014/main" id="{6B392295-CB7C-4805-B4B1-AC7531AC270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7" name="任意多边形：形状 36">
                <a:extLst>
                  <a:ext uri="{FF2B5EF4-FFF2-40B4-BE49-F238E27FC236}">
                    <a16:creationId xmlns:a16="http://schemas.microsoft.com/office/drawing/2014/main" id="{91ADCAAB-0B5C-4495-8D5D-32C87A21407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8" name="任意多边形：形状 37">
                <a:extLst>
                  <a:ext uri="{FF2B5EF4-FFF2-40B4-BE49-F238E27FC236}">
                    <a16:creationId xmlns:a16="http://schemas.microsoft.com/office/drawing/2014/main" id="{8F02E2A1-7B5F-4C33-98CD-98E24B61EF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9" name="任意多边形：形状 38">
                <a:extLst>
                  <a:ext uri="{FF2B5EF4-FFF2-40B4-BE49-F238E27FC236}">
                    <a16:creationId xmlns:a16="http://schemas.microsoft.com/office/drawing/2014/main" id="{7577F4AD-5552-4A2F-A3FA-67834BF96FB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31" name="任意多边形：形状 30">
              <a:extLst>
                <a:ext uri="{FF2B5EF4-FFF2-40B4-BE49-F238E27FC236}">
                  <a16:creationId xmlns:a16="http://schemas.microsoft.com/office/drawing/2014/main" id="{C17EE90C-247C-4F8E-9B86-BD7E31F126A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32" name="标题 1">
            <a:extLst>
              <a:ext uri="{FF2B5EF4-FFF2-40B4-BE49-F238E27FC236}">
                <a16:creationId xmlns:a16="http://schemas.microsoft.com/office/drawing/2014/main" id="{985E1522-3C37-44A6-81DC-1BF369AF0B54}"/>
              </a:ext>
            </a:extLst>
          </p:cNvPr>
          <p:cNvSpPr>
            <a:spLocks noGrp="1"/>
          </p:cNvSpPr>
          <p:nvPr>
            <p:ph type="ctrTitle"/>
          </p:nvPr>
        </p:nvSpPr>
        <p:spPr>
          <a:xfrm>
            <a:off x="996275" y="4098524"/>
            <a:ext cx="5996628" cy="2226076"/>
          </a:xfrm>
          <a:prstGeom prst="rect">
            <a:avLst/>
          </a:prstGeom>
        </p:spPr>
        <p:txBody>
          <a:bodyPr rtlCol="0" anchor="ctr">
            <a:normAutofit/>
          </a:bodyPr>
          <a:lstStyle>
            <a:lvl1pPr>
              <a:defRPr>
                <a:latin typeface="Microsoft YaHei UI" panose="020B0503020204020204" pitchFamily="34" charset="-122"/>
                <a:ea typeface="Microsoft YaHei UI" panose="020B0503020204020204" pitchFamily="34" charset="-122"/>
              </a:defRPr>
            </a:lvl1pPr>
          </a:lstStyle>
          <a:p>
            <a:pPr algn="l" rtl="0"/>
            <a:r>
              <a:rPr lang="zh-CN" altLang="en-US" sz="5400" noProof="0">
                <a:cs typeface="Posterama" panose="020B0504020200020000" pitchFamily="34" charset="0"/>
              </a:rPr>
              <a:t>单击此处编辑母版标题样式</a:t>
            </a:r>
          </a:p>
        </p:txBody>
      </p:sp>
      <p:sp>
        <p:nvSpPr>
          <p:cNvPr id="44" name="副标题 2">
            <a:extLst>
              <a:ext uri="{FF2B5EF4-FFF2-40B4-BE49-F238E27FC236}">
                <a16:creationId xmlns:a16="http://schemas.microsoft.com/office/drawing/2014/main" id="{5048357E-69C2-4F32-8C47-3D84340F6190}"/>
              </a:ext>
            </a:extLst>
          </p:cNvPr>
          <p:cNvSpPr>
            <a:spLocks noGrp="1"/>
          </p:cNvSpPr>
          <p:nvPr>
            <p:ph type="subTitle" idx="1"/>
          </p:nvPr>
        </p:nvSpPr>
        <p:spPr>
          <a:xfrm>
            <a:off x="7185430" y="4085112"/>
            <a:ext cx="3997745" cy="2228758"/>
          </a:xfrm>
          <a:prstGeom prst="rect">
            <a:avLst/>
          </a:prstGeom>
        </p:spPr>
        <p:txBody>
          <a:bodyPr rtlCol="0" anchor="ctr"/>
          <a:lstStyle>
            <a:lvl1pPr>
              <a:defRPr>
                <a:latin typeface="Microsoft YaHei UI" panose="020B0503020204020204" pitchFamily="34" charset="-122"/>
                <a:ea typeface="Microsoft YaHei UI" panose="020B0503020204020204" pitchFamily="34" charset="-122"/>
              </a:defRPr>
            </a:lvl1pPr>
          </a:lstStyle>
          <a:p>
            <a:pPr algn="l" rtl="0">
              <a:lnSpc>
                <a:spcPct val="110000"/>
              </a:lnSpc>
            </a:pPr>
            <a:r>
              <a:rPr lang="zh-CN" altLang="en-US" sz="2200" noProof="0">
                <a:cs typeface="Segoe UI Semilight" panose="020B0402040204020203" pitchFamily="34" charset="0"/>
              </a:rPr>
              <a:t>单击此处编辑母版副标题样式</a:t>
            </a:r>
          </a:p>
        </p:txBody>
      </p:sp>
      <p:sp>
        <p:nvSpPr>
          <p:cNvPr id="63" name="日期占位符 8">
            <a:extLst>
              <a:ext uri="{FF2B5EF4-FFF2-40B4-BE49-F238E27FC236}">
                <a16:creationId xmlns:a16="http://schemas.microsoft.com/office/drawing/2014/main" id="{0CB3C12F-97EC-48F0-B4FC-924D91ECF3A6}"/>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64" name="页脚占位符 9">
            <a:extLst>
              <a:ext uri="{FF2B5EF4-FFF2-40B4-BE49-F238E27FC236}">
                <a16:creationId xmlns:a16="http://schemas.microsoft.com/office/drawing/2014/main" id="{E3780E67-8AD7-4AB6-880C-281395A8EE02}"/>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65" name="灯片编号占位符 10">
            <a:extLst>
              <a:ext uri="{FF2B5EF4-FFF2-40B4-BE49-F238E27FC236}">
                <a16:creationId xmlns:a16="http://schemas.microsoft.com/office/drawing/2014/main" id="{28F5F854-E7C5-4C18-A6E1-ECEF9BDE586F}"/>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
        <p:nvSpPr>
          <p:cNvPr id="69" name="图片占位符 68">
            <a:extLst>
              <a:ext uri="{FF2B5EF4-FFF2-40B4-BE49-F238E27FC236}">
                <a16:creationId xmlns:a16="http://schemas.microsoft.com/office/drawing/2014/main" id="{22FBEE11-58B3-429A-8DAC-6A64A613383D}"/>
              </a:ext>
            </a:extLst>
          </p:cNvPr>
          <p:cNvSpPr>
            <a:spLocks noGrp="1"/>
          </p:cNvSpPr>
          <p:nvPr>
            <p:ph type="pic" sz="quarter" idx="13" hasCustomPrompt="1"/>
          </p:nvPr>
        </p:nvSpPr>
        <p:spPr>
          <a:xfrm>
            <a:off x="619842" y="0"/>
            <a:ext cx="11084189" cy="3854030"/>
          </a:xfrm>
          <a:custGeom>
            <a:avLst/>
            <a:gdLst>
              <a:gd name="connsiteX0" fmla="*/ 0 w 11084189"/>
              <a:gd name="connsiteY0" fmla="*/ 0 h 3854030"/>
              <a:gd name="connsiteX1" fmla="*/ 11084189 w 11084189"/>
              <a:gd name="connsiteY1" fmla="*/ 0 h 3854030"/>
              <a:gd name="connsiteX2" fmla="*/ 11061525 w 11084189"/>
              <a:gd name="connsiteY2" fmla="*/ 105743 h 3854030"/>
              <a:gd name="connsiteX3" fmla="*/ 5542094 w 11084189"/>
              <a:gd name="connsiteY3" fmla="*/ 3854030 h 3854030"/>
              <a:gd name="connsiteX4" fmla="*/ 22663 w 11084189"/>
              <a:gd name="connsiteY4" fmla="*/ 105743 h 385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txBody>
          <a:bodyPr wrap="square" rtlCol="0" anchor="ctr">
            <a:noAutofit/>
          </a:bodyPr>
          <a:lstStyle>
            <a:lvl1pPr marL="0" indent="0" algn="ctr">
              <a:buNone/>
              <a:defRPr sz="2000">
                <a:latin typeface="Microsoft YaHei UI" panose="020B0503020204020204" pitchFamily="34" charset="-122"/>
                <a:ea typeface="Microsoft YaHei UI" panose="020B0503020204020204" pitchFamily="34" charset="-122"/>
              </a:defRPr>
            </a:lvl1pPr>
          </a:lstStyle>
          <a:p>
            <a:pPr rtl="0"/>
            <a:r>
              <a:rPr lang="zh-CN" altLang="en-US" noProof="0"/>
              <a:t>在此处插入照片</a:t>
            </a:r>
          </a:p>
        </p:txBody>
      </p:sp>
      <p:grpSp>
        <p:nvGrpSpPr>
          <p:cNvPr id="14" name="左上角">
            <a:extLst>
              <a:ext uri="{FF2B5EF4-FFF2-40B4-BE49-F238E27FC236}">
                <a16:creationId xmlns:a16="http://schemas.microsoft.com/office/drawing/2014/main" id="{33360105-7353-4ECE-84E2-90AB638A30BC}"/>
              </a:ext>
              <a:ext uri="{C183D7F6-B498-43B3-948B-1728B52AA6E4}">
                <adec:decorative xmlns:adec="http://schemas.microsoft.com/office/drawing/2017/decorative" val="1"/>
              </a:ext>
            </a:extLst>
          </p:cNvPr>
          <p:cNvGrpSpPr/>
          <p:nvPr userDrawn="1"/>
        </p:nvGrpSpPr>
        <p:grpSpPr>
          <a:xfrm>
            <a:off x="10849" y="15178"/>
            <a:ext cx="2198951" cy="3331254"/>
            <a:chOff x="10849" y="15178"/>
            <a:chExt cx="2198951" cy="3331254"/>
          </a:xfrm>
        </p:grpSpPr>
        <p:sp>
          <p:nvSpPr>
            <p:cNvPr id="15" name="任意多边形：形状 14">
              <a:extLst>
                <a:ext uri="{FF2B5EF4-FFF2-40B4-BE49-F238E27FC236}">
                  <a16:creationId xmlns:a16="http://schemas.microsoft.com/office/drawing/2014/main" id="{9D5AB2A0-6800-4AD4-A205-3E8C1112BC3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6" name="任意多边形：形状 15">
              <a:extLst>
                <a:ext uri="{FF2B5EF4-FFF2-40B4-BE49-F238E27FC236}">
                  <a16:creationId xmlns:a16="http://schemas.microsoft.com/office/drawing/2014/main" id="{12B26919-92C3-4374-AE4E-4317D65064C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7" name="任意多边形：形状 16">
              <a:extLst>
                <a:ext uri="{FF2B5EF4-FFF2-40B4-BE49-F238E27FC236}">
                  <a16:creationId xmlns:a16="http://schemas.microsoft.com/office/drawing/2014/main" id="{E46716C0-CAC5-41FA-B385-EBA8AFFDF128}"/>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8" name="任意多边形：形状 17">
              <a:extLst>
                <a:ext uri="{FF2B5EF4-FFF2-40B4-BE49-F238E27FC236}">
                  <a16:creationId xmlns:a16="http://schemas.microsoft.com/office/drawing/2014/main" id="{BE7C1332-4CF7-41C1-ACC4-6C23744D478F}"/>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9" name="任意多边形：形状 18">
              <a:extLst>
                <a:ext uri="{FF2B5EF4-FFF2-40B4-BE49-F238E27FC236}">
                  <a16:creationId xmlns:a16="http://schemas.microsoft.com/office/drawing/2014/main" id="{2C35C136-D3C6-42F1-840C-EE7B2BA3776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0" name="任意多边形：形状 19">
              <a:extLst>
                <a:ext uri="{FF2B5EF4-FFF2-40B4-BE49-F238E27FC236}">
                  <a16:creationId xmlns:a16="http://schemas.microsoft.com/office/drawing/2014/main" id="{BF98CB80-2DAC-44B7-B719-6DF8BC2DBB91}"/>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1" name="任意多边形：形状 20">
              <a:extLst>
                <a:ext uri="{FF2B5EF4-FFF2-40B4-BE49-F238E27FC236}">
                  <a16:creationId xmlns:a16="http://schemas.microsoft.com/office/drawing/2014/main" id="{F0613FF3-B071-4C0E-B6E7-6815CCCC403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grpSp>
        <p:nvGrpSpPr>
          <p:cNvPr id="22" name="交叉">
            <a:extLst>
              <a:ext uri="{FF2B5EF4-FFF2-40B4-BE49-F238E27FC236}">
                <a16:creationId xmlns:a16="http://schemas.microsoft.com/office/drawing/2014/main" id="{54409833-5EAC-4A40-B5BB-DE8282DD8E14}"/>
              </a:ext>
              <a:ext uri="{C183D7F6-B498-43B3-948B-1728B52AA6E4}">
                <adec:decorative xmlns:adec="http://schemas.microsoft.com/office/drawing/2017/decorative" val="1"/>
              </a:ext>
            </a:extLst>
          </p:cNvPr>
          <p:cNvGrpSpPr/>
          <p:nvPr userDrawn="1"/>
        </p:nvGrpSpPr>
        <p:grpSpPr>
          <a:xfrm>
            <a:off x="248476" y="143843"/>
            <a:ext cx="118872" cy="118872"/>
            <a:chOff x="1175347" y="3733800"/>
            <a:chExt cx="118872" cy="118872"/>
          </a:xfrm>
        </p:grpSpPr>
        <p:cxnSp>
          <p:nvCxnSpPr>
            <p:cNvPr id="23" name="直接连接符​​(S) 22">
              <a:extLst>
                <a:ext uri="{FF2B5EF4-FFF2-40B4-BE49-F238E27FC236}">
                  <a16:creationId xmlns:a16="http://schemas.microsoft.com/office/drawing/2014/main" id="{7B9F7703-741D-4FB8-8620-F3BBFF5A015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 name="直接连接符​​(S) 23">
              <a:extLst>
                <a:ext uri="{FF2B5EF4-FFF2-40B4-BE49-F238E27FC236}">
                  <a16:creationId xmlns:a16="http://schemas.microsoft.com/office/drawing/2014/main" id="{EC34E00B-1518-4EAC-A170-4D2B5C23FB64}"/>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5" name="交叉">
            <a:extLst>
              <a:ext uri="{FF2B5EF4-FFF2-40B4-BE49-F238E27FC236}">
                <a16:creationId xmlns:a16="http://schemas.microsoft.com/office/drawing/2014/main" id="{CFFED490-4247-4E3E-8A2E-5AF8A14E680E}"/>
              </a:ext>
              <a:ext uri="{C183D7F6-B498-43B3-948B-1728B52AA6E4}">
                <adec:decorative xmlns:adec="http://schemas.microsoft.com/office/drawing/2017/decorative" val="1"/>
              </a:ext>
            </a:extLst>
          </p:cNvPr>
          <p:cNvGrpSpPr/>
          <p:nvPr userDrawn="1"/>
        </p:nvGrpSpPr>
        <p:grpSpPr>
          <a:xfrm>
            <a:off x="400876" y="296243"/>
            <a:ext cx="118872" cy="118872"/>
            <a:chOff x="1175347" y="3733800"/>
            <a:chExt cx="118872" cy="118872"/>
          </a:xfrm>
        </p:grpSpPr>
        <p:cxnSp>
          <p:nvCxnSpPr>
            <p:cNvPr id="26" name="直接连接符 25">
              <a:extLst>
                <a:ext uri="{FF2B5EF4-FFF2-40B4-BE49-F238E27FC236}">
                  <a16:creationId xmlns:a16="http://schemas.microsoft.com/office/drawing/2014/main" id="{FA378251-A149-4A27-9D43-C6E87A300F23}"/>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直接连接符​​(S) 26">
              <a:extLst>
                <a:ext uri="{FF2B5EF4-FFF2-40B4-BE49-F238E27FC236}">
                  <a16:creationId xmlns:a16="http://schemas.microsoft.com/office/drawing/2014/main" id="{37ADD3F7-FA3D-4A72-B8B3-3FCBBFCB0AC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0459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议程">
    <p:bg>
      <p:bgPr>
        <a:solidFill>
          <a:schemeClr val="bg2"/>
        </a:solidFill>
        <a:effectLst/>
      </p:bgPr>
    </p:bg>
    <p:spTree>
      <p:nvGrpSpPr>
        <p:cNvPr id="1" name=""/>
        <p:cNvGrpSpPr/>
        <p:nvPr/>
      </p:nvGrpSpPr>
      <p:grpSpPr>
        <a:xfrm>
          <a:off x="0" y="0"/>
          <a:ext cx="0" cy="0"/>
          <a:chOff x="0" y="0"/>
          <a:chExt cx="0" cy="0"/>
        </a:xfrm>
      </p:grpSpPr>
      <p:grpSp>
        <p:nvGrpSpPr>
          <p:cNvPr id="25" name="左上角">
            <a:extLst>
              <a:ext uri="{FF2B5EF4-FFF2-40B4-BE49-F238E27FC236}">
                <a16:creationId xmlns:a16="http://schemas.microsoft.com/office/drawing/2014/main" id="{58A4F778-D8DF-42FD-B154-2F4B2C2028A1}"/>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26" name="任意多边形：形状 25">
              <a:extLst>
                <a:ext uri="{FF2B5EF4-FFF2-40B4-BE49-F238E27FC236}">
                  <a16:creationId xmlns:a16="http://schemas.microsoft.com/office/drawing/2014/main" id="{80793C3B-AAD0-4446-A423-B0EB8EE2AA6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27" name="任意多边形：形状 26">
              <a:extLst>
                <a:ext uri="{FF2B5EF4-FFF2-40B4-BE49-F238E27FC236}">
                  <a16:creationId xmlns:a16="http://schemas.microsoft.com/office/drawing/2014/main" id="{57344207-297F-4959-8A55-69CE467B3CBD}"/>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8" name="任意多边形：形状 27">
              <a:extLst>
                <a:ext uri="{FF2B5EF4-FFF2-40B4-BE49-F238E27FC236}">
                  <a16:creationId xmlns:a16="http://schemas.microsoft.com/office/drawing/2014/main" id="{0479A031-8D8F-4167-9AC1-FF906757718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9" name="任意多边形：形状 28">
              <a:extLst>
                <a:ext uri="{FF2B5EF4-FFF2-40B4-BE49-F238E27FC236}">
                  <a16:creationId xmlns:a16="http://schemas.microsoft.com/office/drawing/2014/main" id="{2530E3E1-76BD-4378-9E7C-7302E4B84D71}"/>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0" name="任意多边形：形状 29">
              <a:extLst>
                <a:ext uri="{FF2B5EF4-FFF2-40B4-BE49-F238E27FC236}">
                  <a16:creationId xmlns:a16="http://schemas.microsoft.com/office/drawing/2014/main" id="{D8C42F67-50FC-4C12-B07D-7FD30B62543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1" name="任意多边形：形状 30">
              <a:extLst>
                <a:ext uri="{FF2B5EF4-FFF2-40B4-BE49-F238E27FC236}">
                  <a16:creationId xmlns:a16="http://schemas.microsoft.com/office/drawing/2014/main" id="{C3AD1C10-DF74-4C65-AF7B-89386448D4E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2" name="任意多边形：形状 31">
              <a:extLst>
                <a:ext uri="{FF2B5EF4-FFF2-40B4-BE49-F238E27FC236}">
                  <a16:creationId xmlns:a16="http://schemas.microsoft.com/office/drawing/2014/main" id="{E2D9D2C3-0C72-4401-8548-E2CACA3C95C5}"/>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3" name="任意多边形：形状 32">
              <a:extLst>
                <a:ext uri="{FF2B5EF4-FFF2-40B4-BE49-F238E27FC236}">
                  <a16:creationId xmlns:a16="http://schemas.microsoft.com/office/drawing/2014/main" id="{83142937-438B-42B5-8B58-B26BD92F1544}"/>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35" name="任意多边形：形状 34">
            <a:extLst>
              <a:ext uri="{FF2B5EF4-FFF2-40B4-BE49-F238E27FC236}">
                <a16:creationId xmlns:a16="http://schemas.microsoft.com/office/drawing/2014/main" id="{AE9F08BF-E500-4B58-9AA3-B4517E83CEF3}"/>
              </a:ext>
              <a:ext uri="{C183D7F6-B498-43B3-948B-1728B52AA6E4}">
                <adec:decorative xmlns:adec="http://schemas.microsoft.com/office/drawing/2017/decorative" val="1"/>
              </a:ext>
            </a:extLst>
          </p:cNvPr>
          <p:cNvSpPr/>
          <p:nvPr userDrawn="1"/>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grpSp>
        <p:nvGrpSpPr>
          <p:cNvPr id="40" name="右下角">
            <a:extLst>
              <a:ext uri="{FF2B5EF4-FFF2-40B4-BE49-F238E27FC236}">
                <a16:creationId xmlns:a16="http://schemas.microsoft.com/office/drawing/2014/main" id="{6DE93ED8-FDE6-418E-A743-2B368C71F31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41" name="图形 157">
              <a:extLst>
                <a:ext uri="{FF2B5EF4-FFF2-40B4-BE49-F238E27FC236}">
                  <a16:creationId xmlns:a16="http://schemas.microsoft.com/office/drawing/2014/main" id="{25190812-FA8A-4CB5-85A8-5DDFF8C94BDF}"/>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8" name="任意多边形：形状 47">
                <a:extLst>
                  <a:ext uri="{FF2B5EF4-FFF2-40B4-BE49-F238E27FC236}">
                    <a16:creationId xmlns:a16="http://schemas.microsoft.com/office/drawing/2014/main" id="{71F1284C-D9B2-48EC-BDCE-6CF4C076ECB9}"/>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49" name="任意多边形：形状 48">
                <a:extLst>
                  <a:ext uri="{FF2B5EF4-FFF2-40B4-BE49-F238E27FC236}">
                    <a16:creationId xmlns:a16="http://schemas.microsoft.com/office/drawing/2014/main" id="{DFDF02DB-02A4-4942-BD34-3F4903DA12A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50" name="任意多边形：形状 49">
                <a:extLst>
                  <a:ext uri="{FF2B5EF4-FFF2-40B4-BE49-F238E27FC236}">
                    <a16:creationId xmlns:a16="http://schemas.microsoft.com/office/drawing/2014/main" id="{739432B6-8074-4F72-BB48-F48015CAE04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51" name="任意多边形：形状 50">
                <a:extLst>
                  <a:ext uri="{FF2B5EF4-FFF2-40B4-BE49-F238E27FC236}">
                    <a16:creationId xmlns:a16="http://schemas.microsoft.com/office/drawing/2014/main" id="{A017DF18-3257-471E-AFD3-39EB68FE2DF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52" name="任意多边形：形状 51">
                <a:extLst>
                  <a:ext uri="{FF2B5EF4-FFF2-40B4-BE49-F238E27FC236}">
                    <a16:creationId xmlns:a16="http://schemas.microsoft.com/office/drawing/2014/main" id="{A7360442-04D2-49F1-BBE1-ED7C5CA0FF1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53" name="任意多边形：形状 52">
                <a:extLst>
                  <a:ext uri="{FF2B5EF4-FFF2-40B4-BE49-F238E27FC236}">
                    <a16:creationId xmlns:a16="http://schemas.microsoft.com/office/drawing/2014/main" id="{8937ECC2-1561-4705-919F-243AFFCE843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54" name="任意多边形：形状 53">
                <a:extLst>
                  <a:ext uri="{FF2B5EF4-FFF2-40B4-BE49-F238E27FC236}">
                    <a16:creationId xmlns:a16="http://schemas.microsoft.com/office/drawing/2014/main" id="{7AF7D52A-2FC7-4627-955A-6CB0E5E7ABF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47" name="任意多边形：形状 46">
              <a:extLst>
                <a:ext uri="{FF2B5EF4-FFF2-40B4-BE49-F238E27FC236}">
                  <a16:creationId xmlns:a16="http://schemas.microsoft.com/office/drawing/2014/main" id="{B3C81E55-0711-4E01-975D-4649E53C866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63" name="标题 1">
            <a:extLst>
              <a:ext uri="{FF2B5EF4-FFF2-40B4-BE49-F238E27FC236}">
                <a16:creationId xmlns:a16="http://schemas.microsoft.com/office/drawing/2014/main" id="{8782B20B-E447-47CC-93DB-B076EACC775D}"/>
              </a:ext>
            </a:extLst>
          </p:cNvPr>
          <p:cNvSpPr>
            <a:spLocks noGrp="1"/>
          </p:cNvSpPr>
          <p:nvPr>
            <p:ph type="title"/>
          </p:nvPr>
        </p:nvSpPr>
        <p:spPr>
          <a:xfrm>
            <a:off x="1198182" y="559813"/>
            <a:ext cx="5605358" cy="1664573"/>
          </a:xfrm>
          <a:prstGeom prst="rect">
            <a:avLst/>
          </a:prstGeom>
        </p:spPr>
        <p:txBody>
          <a:bodyPr rtlCol="0"/>
          <a:lstStyle>
            <a:lvl1pPr>
              <a:defRPr>
                <a:latin typeface="Microsoft YaHei UI" panose="020B0503020204020204" pitchFamily="34" charset="-122"/>
                <a:ea typeface="Microsoft YaHei UI" panose="020B0503020204020204" pitchFamily="34" charset="-122"/>
              </a:defRPr>
            </a:lvl1pPr>
          </a:lstStyle>
          <a:p>
            <a:pPr rtl="0">
              <a:lnSpc>
                <a:spcPct val="100000"/>
              </a:lnSpc>
            </a:pPr>
            <a:r>
              <a:rPr lang="zh-CN" altLang="en-US" noProof="0"/>
              <a:t>单击此处编辑母版标题样式</a:t>
            </a:r>
          </a:p>
        </p:txBody>
      </p:sp>
      <p:sp>
        <p:nvSpPr>
          <p:cNvPr id="65" name="文本占位符 37">
            <a:extLst>
              <a:ext uri="{FF2B5EF4-FFF2-40B4-BE49-F238E27FC236}">
                <a16:creationId xmlns:a16="http://schemas.microsoft.com/office/drawing/2014/main" id="{D5185B59-89FE-4275-B159-E5FEA474B469}"/>
              </a:ext>
            </a:extLst>
          </p:cNvPr>
          <p:cNvSpPr>
            <a:spLocks noGrp="1"/>
          </p:cNvSpPr>
          <p:nvPr>
            <p:ph type="body" sz="quarter" idx="16" hasCustomPrompt="1"/>
          </p:nvPr>
        </p:nvSpPr>
        <p:spPr>
          <a:xfrm>
            <a:off x="1195452" y="2384474"/>
            <a:ext cx="5608088" cy="3785763"/>
          </a:xfrm>
          <a:prstGeom prst="rect">
            <a:avLst/>
          </a:prstGeom>
        </p:spPr>
        <p:txBody>
          <a:bodyPr rtlCol="0"/>
          <a:lstStyle>
            <a:lvl1pPr marL="457200" indent="-457200">
              <a:lnSpc>
                <a:spcPct val="100000"/>
              </a:lnSpc>
              <a:buFont typeface="Avenir Next LT Pro" panose="020B0504020202020204" pitchFamily="34" charset="0"/>
              <a:buChar char="+"/>
              <a:defRPr>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61" name="图片占位符 2">
            <a:extLst>
              <a:ext uri="{FF2B5EF4-FFF2-40B4-BE49-F238E27FC236}">
                <a16:creationId xmlns:a16="http://schemas.microsoft.com/office/drawing/2014/main" id="{9079FD8C-6441-4214-93DC-E9E3BB415897}"/>
              </a:ext>
            </a:extLst>
          </p:cNvPr>
          <p:cNvSpPr>
            <a:spLocks noGrp="1"/>
          </p:cNvSpPr>
          <p:nvPr>
            <p:ph type="pic" sz="quarter" idx="13" hasCustomPrompt="1"/>
          </p:nvPr>
        </p:nvSpPr>
        <p:spPr>
          <a:xfrm>
            <a:off x="7172325" y="558800"/>
            <a:ext cx="4818063" cy="2779713"/>
          </a:xfrm>
          <a:prstGeom prst="rect">
            <a:avLst/>
          </a:prstGeom>
        </p:spPr>
        <p:txBody>
          <a:bodyPr rtlCol="0"/>
          <a:lstStyle>
            <a:lvl1pPr marL="0" indent="0" algn="ctr">
              <a:buNone/>
              <a:defRPr sz="2000">
                <a:latin typeface="Microsoft YaHei UI" panose="020B0503020204020204" pitchFamily="34" charset="-122"/>
                <a:ea typeface="Microsoft YaHei UI" panose="020B0503020204020204" pitchFamily="34" charset="-122"/>
              </a:defRPr>
            </a:lvl1pPr>
          </a:lstStyle>
          <a:p>
            <a:pPr rtl="0"/>
            <a:r>
              <a:rPr lang="zh-CN" altLang="en-US" noProof="0"/>
              <a:t>在此处插入照片</a:t>
            </a:r>
          </a:p>
        </p:txBody>
      </p:sp>
      <p:sp>
        <p:nvSpPr>
          <p:cNvPr id="62" name="图片占位符 59">
            <a:extLst>
              <a:ext uri="{FF2B5EF4-FFF2-40B4-BE49-F238E27FC236}">
                <a16:creationId xmlns:a16="http://schemas.microsoft.com/office/drawing/2014/main" id="{8BDEDA7F-304A-4A6E-8DB7-B842B551B24F}"/>
              </a:ext>
            </a:extLst>
          </p:cNvPr>
          <p:cNvSpPr>
            <a:spLocks noGrp="1"/>
          </p:cNvSpPr>
          <p:nvPr>
            <p:ph type="pic" sz="quarter" idx="15" hasCustomPrompt="1"/>
          </p:nvPr>
        </p:nvSpPr>
        <p:spPr>
          <a:xfrm>
            <a:off x="7169150" y="3503613"/>
            <a:ext cx="4818063" cy="2666624"/>
          </a:xfrm>
          <a:prstGeom prst="rect">
            <a:avLst/>
          </a:prstGeom>
        </p:spPr>
        <p:txBody>
          <a:bodyPr rtlCol="0"/>
          <a:lstStyle>
            <a:lvl1pPr marL="0" indent="0" algn="ctr">
              <a:buNone/>
              <a:defRPr sz="2000">
                <a:latin typeface="Microsoft YaHei UI" panose="020B0503020204020204" pitchFamily="34" charset="-122"/>
                <a:ea typeface="Microsoft YaHei UI" panose="020B0503020204020204" pitchFamily="34" charset="-122"/>
              </a:defRPr>
            </a:lvl1pPr>
          </a:lstStyle>
          <a:p>
            <a:pPr rtl="0"/>
            <a:r>
              <a:rPr lang="zh-CN" altLang="en-US" noProof="0"/>
              <a:t>在此处插入照片</a:t>
            </a:r>
          </a:p>
        </p:txBody>
      </p:sp>
      <p:sp>
        <p:nvSpPr>
          <p:cNvPr id="57" name="日期占位符 8">
            <a:extLst>
              <a:ext uri="{FF2B5EF4-FFF2-40B4-BE49-F238E27FC236}">
                <a16:creationId xmlns:a16="http://schemas.microsoft.com/office/drawing/2014/main" id="{786FFFB1-44AF-407C-A246-5AC9C17D34E2}"/>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58" name="页脚占位符 9">
            <a:extLst>
              <a:ext uri="{FF2B5EF4-FFF2-40B4-BE49-F238E27FC236}">
                <a16:creationId xmlns:a16="http://schemas.microsoft.com/office/drawing/2014/main" id="{556011BF-48D6-437C-A8D4-087E1EB7BBEE}"/>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59" name="灯片编号占位符 10">
            <a:extLst>
              <a:ext uri="{FF2B5EF4-FFF2-40B4-BE49-F238E27FC236}">
                <a16:creationId xmlns:a16="http://schemas.microsoft.com/office/drawing/2014/main" id="{975D7D2C-6BE7-4A0B-B546-9C9CE46F8AC4}"/>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Tree>
    <p:extLst>
      <p:ext uri="{BB962C8B-B14F-4D97-AF65-F5344CB8AC3E}">
        <p14:creationId xmlns:p14="http://schemas.microsoft.com/office/powerpoint/2010/main" val="424964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简介">
    <p:bg>
      <p:bgPr>
        <a:solidFill>
          <a:schemeClr val="bg2"/>
        </a:solidFill>
        <a:effectLst/>
      </p:bgPr>
    </p:bg>
    <p:spTree>
      <p:nvGrpSpPr>
        <p:cNvPr id="1" name=""/>
        <p:cNvGrpSpPr/>
        <p:nvPr/>
      </p:nvGrpSpPr>
      <p:grpSpPr>
        <a:xfrm>
          <a:off x="0" y="0"/>
          <a:ext cx="0" cy="0"/>
          <a:chOff x="0" y="0"/>
          <a:chExt cx="0" cy="0"/>
        </a:xfrm>
      </p:grpSpPr>
      <p:grpSp>
        <p:nvGrpSpPr>
          <p:cNvPr id="17" name="右下角">
            <a:extLst>
              <a:ext uri="{FF2B5EF4-FFF2-40B4-BE49-F238E27FC236}">
                <a16:creationId xmlns:a16="http://schemas.microsoft.com/office/drawing/2014/main" id="{E111E959-AE2E-40A4-98AD-7D52A1959D08}"/>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18" name="图形 157">
              <a:extLst>
                <a:ext uri="{FF2B5EF4-FFF2-40B4-BE49-F238E27FC236}">
                  <a16:creationId xmlns:a16="http://schemas.microsoft.com/office/drawing/2014/main" id="{0908BA80-B05F-4958-9382-A0D94102441D}"/>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0" name="任意多边形：形状 19">
                <a:extLst>
                  <a:ext uri="{FF2B5EF4-FFF2-40B4-BE49-F238E27FC236}">
                    <a16:creationId xmlns:a16="http://schemas.microsoft.com/office/drawing/2014/main" id="{75B7426F-B5A6-48C2-AA98-B1B4903DB48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1" name="任意多边形：形状 20">
                <a:extLst>
                  <a:ext uri="{FF2B5EF4-FFF2-40B4-BE49-F238E27FC236}">
                    <a16:creationId xmlns:a16="http://schemas.microsoft.com/office/drawing/2014/main" id="{46088CEA-297B-452F-B8C9-4FE4B30AD863}"/>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00A58A3D-F03E-45B2-B6F2-3B23998696A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3" name="任意多边形：形状 22">
                <a:extLst>
                  <a:ext uri="{FF2B5EF4-FFF2-40B4-BE49-F238E27FC236}">
                    <a16:creationId xmlns:a16="http://schemas.microsoft.com/office/drawing/2014/main" id="{74551D63-42D8-4E16-B803-BCDF887E3BA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4" name="任意多边形：形状 23">
                <a:extLst>
                  <a:ext uri="{FF2B5EF4-FFF2-40B4-BE49-F238E27FC236}">
                    <a16:creationId xmlns:a16="http://schemas.microsoft.com/office/drawing/2014/main" id="{D32D482B-70A4-4367-9129-156A4E10BA2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5" name="任意多边形：形状 24">
                <a:extLst>
                  <a:ext uri="{FF2B5EF4-FFF2-40B4-BE49-F238E27FC236}">
                    <a16:creationId xmlns:a16="http://schemas.microsoft.com/office/drawing/2014/main" id="{403B5FA3-C7DC-40A8-903C-5CEB2D9F39F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6" name="任意多边形：形状 25">
                <a:extLst>
                  <a:ext uri="{FF2B5EF4-FFF2-40B4-BE49-F238E27FC236}">
                    <a16:creationId xmlns:a16="http://schemas.microsoft.com/office/drawing/2014/main" id="{C18C48C9-D302-4DF3-9905-1C77DADBB06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9" name="任意多边形：形状 18">
              <a:extLst>
                <a:ext uri="{FF2B5EF4-FFF2-40B4-BE49-F238E27FC236}">
                  <a16:creationId xmlns:a16="http://schemas.microsoft.com/office/drawing/2014/main" id="{31D0B3BD-DDF6-4C74-88B5-F16A89D4159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grpSp>
        <p:nvGrpSpPr>
          <p:cNvPr id="64" name="左上角">
            <a:extLst>
              <a:ext uri="{FF2B5EF4-FFF2-40B4-BE49-F238E27FC236}">
                <a16:creationId xmlns:a16="http://schemas.microsoft.com/office/drawing/2014/main" id="{8087FF2B-AA37-46BB-98C5-51A0DBC1CD28}"/>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65" name="任意多边形：形状 64">
              <a:extLst>
                <a:ext uri="{FF2B5EF4-FFF2-40B4-BE49-F238E27FC236}">
                  <a16:creationId xmlns:a16="http://schemas.microsoft.com/office/drawing/2014/main" id="{C6EA10B1-B913-4692-AC3E-121374FD78FE}"/>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66" name="任意多边形：形状 65">
              <a:extLst>
                <a:ext uri="{FF2B5EF4-FFF2-40B4-BE49-F238E27FC236}">
                  <a16:creationId xmlns:a16="http://schemas.microsoft.com/office/drawing/2014/main" id="{72B1778E-37F1-4D06-A0C1-E121F48AB54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67" name="任意多边形：形状 66">
              <a:extLst>
                <a:ext uri="{FF2B5EF4-FFF2-40B4-BE49-F238E27FC236}">
                  <a16:creationId xmlns:a16="http://schemas.microsoft.com/office/drawing/2014/main" id="{65F5AAFE-F598-42CC-8D85-36011CE9D14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68" name="任意多边形：形状 67">
              <a:extLst>
                <a:ext uri="{FF2B5EF4-FFF2-40B4-BE49-F238E27FC236}">
                  <a16:creationId xmlns:a16="http://schemas.microsoft.com/office/drawing/2014/main" id="{6D3678A3-EBA1-461E-B7FE-B58776C95CD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69" name="任意多边形：形状 68">
              <a:extLst>
                <a:ext uri="{FF2B5EF4-FFF2-40B4-BE49-F238E27FC236}">
                  <a16:creationId xmlns:a16="http://schemas.microsoft.com/office/drawing/2014/main" id="{B8543F0A-65E2-4F14-975F-3AA8B5B17417}"/>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0" name="任意多边形：形状 69">
              <a:extLst>
                <a:ext uri="{FF2B5EF4-FFF2-40B4-BE49-F238E27FC236}">
                  <a16:creationId xmlns:a16="http://schemas.microsoft.com/office/drawing/2014/main" id="{A6925965-04E0-4184-8AE3-0FFE4EF318F3}"/>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1" name="任意多边形：形状 70">
              <a:extLst>
                <a:ext uri="{FF2B5EF4-FFF2-40B4-BE49-F238E27FC236}">
                  <a16:creationId xmlns:a16="http://schemas.microsoft.com/office/drawing/2014/main" id="{C725961F-048D-4994-8055-83DE34C836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2" name="任意多边形：形状 71">
              <a:extLst>
                <a:ext uri="{FF2B5EF4-FFF2-40B4-BE49-F238E27FC236}">
                  <a16:creationId xmlns:a16="http://schemas.microsoft.com/office/drawing/2014/main" id="{00656CFD-98C0-4307-A549-3341C5CFFB7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3" name="标题 2">
            <a:extLst>
              <a:ext uri="{FF2B5EF4-FFF2-40B4-BE49-F238E27FC236}">
                <a16:creationId xmlns:a16="http://schemas.microsoft.com/office/drawing/2014/main" id="{0E66F049-1B70-4977-BDD1-C26AD9880F65}"/>
              </a:ext>
            </a:extLst>
          </p:cNvPr>
          <p:cNvSpPr>
            <a:spLocks noGrp="1"/>
          </p:cNvSpPr>
          <p:nvPr>
            <p:ph type="title" hasCustomPrompt="1"/>
          </p:nvPr>
        </p:nvSpPr>
        <p:spPr>
          <a:xfrm>
            <a:off x="1075531" y="158840"/>
            <a:ext cx="4790032" cy="2779466"/>
          </a:xfrm>
          <a:prstGeom prst="rect">
            <a:avLst/>
          </a:prstGeom>
        </p:spPr>
        <p:txBody>
          <a:bodyPr rtlCol="0" anchor="ctr"/>
          <a:lstStyle>
            <a:lvl1pPr>
              <a:lnSpc>
                <a:spcPct val="120000"/>
              </a:lnSpc>
              <a:defRPr>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99" name="文本占位符 97">
            <a:extLst>
              <a:ext uri="{FF2B5EF4-FFF2-40B4-BE49-F238E27FC236}">
                <a16:creationId xmlns:a16="http://schemas.microsoft.com/office/drawing/2014/main" id="{7018E2A7-B977-427A-AFCB-3A4836EB4DE1}"/>
              </a:ext>
            </a:extLst>
          </p:cNvPr>
          <p:cNvSpPr>
            <a:spLocks noGrp="1"/>
          </p:cNvSpPr>
          <p:nvPr>
            <p:ph type="body" sz="quarter" idx="15" hasCustomPrompt="1"/>
          </p:nvPr>
        </p:nvSpPr>
        <p:spPr>
          <a:xfrm>
            <a:off x="6064947" y="168275"/>
            <a:ext cx="4790032" cy="2632256"/>
          </a:xfrm>
          <a:prstGeom prst="rect">
            <a:avLst/>
          </a:prstGeom>
        </p:spPr>
        <p:txBody>
          <a:bodyPr rtlCol="0" anchor="ctr"/>
          <a:lstStyle>
            <a:lvl1pPr marL="0" indent="0">
              <a:lnSpc>
                <a:spcPct val="100000"/>
              </a:lnSpc>
              <a:buNone/>
              <a:defRPr sz="1800">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90" name="图片占位符 86">
            <a:extLst>
              <a:ext uri="{FF2B5EF4-FFF2-40B4-BE49-F238E27FC236}">
                <a16:creationId xmlns:a16="http://schemas.microsoft.com/office/drawing/2014/main" id="{ED450ADD-E6EC-4121-B563-F50E064A4971}"/>
              </a:ext>
            </a:extLst>
          </p:cNvPr>
          <p:cNvSpPr>
            <a:spLocks noGrp="1"/>
          </p:cNvSpPr>
          <p:nvPr>
            <p:ph type="pic" sz="quarter" idx="10" hasCustomPrompt="1"/>
          </p:nvPr>
        </p:nvSpPr>
        <p:spPr>
          <a:xfrm>
            <a:off x="198741" y="2938306"/>
            <a:ext cx="11812017" cy="3915950"/>
          </a:xfrm>
          <a:prstGeom prst="rect">
            <a:avLst/>
          </a:prstGeom>
        </p:spPr>
        <p:txBody>
          <a:bodyPr rtlCol="0"/>
          <a:lstStyle>
            <a:lvl1pPr marL="0" indent="0" algn="ctr">
              <a:buNone/>
              <a:defRPr sz="2000">
                <a:latin typeface="Microsoft YaHei UI" panose="020B0503020204020204" pitchFamily="34" charset="-122"/>
                <a:ea typeface="Microsoft YaHei UI" panose="020B0503020204020204" pitchFamily="34" charset="-122"/>
              </a:defRPr>
            </a:lvl1pPr>
          </a:lstStyle>
          <a:p>
            <a:pPr rtl="0"/>
            <a:r>
              <a:rPr lang="zh-CN" altLang="en-US" noProof="0"/>
              <a:t>在此处插入照片</a:t>
            </a:r>
          </a:p>
        </p:txBody>
      </p:sp>
      <p:sp>
        <p:nvSpPr>
          <p:cNvPr id="91" name="日期占位符 8">
            <a:extLst>
              <a:ext uri="{FF2B5EF4-FFF2-40B4-BE49-F238E27FC236}">
                <a16:creationId xmlns:a16="http://schemas.microsoft.com/office/drawing/2014/main" id="{9DDE65E2-ADF9-4ECD-93DA-3242E5FF3409}"/>
              </a:ext>
            </a:extLst>
          </p:cNvPr>
          <p:cNvSpPr>
            <a:spLocks noGrp="1"/>
          </p:cNvSpPr>
          <p:nvPr>
            <p:ph type="dt" sz="half" idx="11"/>
          </p:nvPr>
        </p:nvSpPr>
        <p:spPr>
          <a:xfrm>
            <a:off x="838200" y="6356350"/>
            <a:ext cx="2743200" cy="365125"/>
          </a:xfrm>
          <a:prstGeom prst="rect">
            <a:avLst/>
          </a:prstGeom>
        </p:spPr>
        <p:txBody>
          <a:bodyPr rtlCol="0"/>
          <a:lstStyle>
            <a:lvl1pPr>
              <a:defRPr sz="900" spc="200" baseline="0">
                <a:solidFill>
                  <a:schemeClr val="bg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92" name="页脚占位符 9">
            <a:extLst>
              <a:ext uri="{FF2B5EF4-FFF2-40B4-BE49-F238E27FC236}">
                <a16:creationId xmlns:a16="http://schemas.microsoft.com/office/drawing/2014/main" id="{5B7FAD18-E3EE-4498-AEAC-7217CE6DA768}"/>
              </a:ext>
            </a:extLst>
          </p:cNvPr>
          <p:cNvSpPr>
            <a:spLocks noGrp="1"/>
          </p:cNvSpPr>
          <p:nvPr>
            <p:ph type="ftr" sz="quarter" idx="12"/>
          </p:nvPr>
        </p:nvSpPr>
        <p:spPr>
          <a:xfrm>
            <a:off x="4038600" y="6356350"/>
            <a:ext cx="4114800" cy="365125"/>
          </a:xfrm>
          <a:prstGeom prst="rect">
            <a:avLst/>
          </a:prstGeom>
        </p:spPr>
        <p:txBody>
          <a:bodyPr rtlCol="0"/>
          <a:lstStyle>
            <a:lvl1pPr algn="ctr">
              <a:defRPr sz="900" spc="200" baseline="0">
                <a:solidFill>
                  <a:schemeClr val="bg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93" name="灯片编号占位符 10">
            <a:extLst>
              <a:ext uri="{FF2B5EF4-FFF2-40B4-BE49-F238E27FC236}">
                <a16:creationId xmlns:a16="http://schemas.microsoft.com/office/drawing/2014/main" id="{5894C940-55FC-4B08-99A8-DD2254FABCAD}"/>
              </a:ext>
            </a:extLst>
          </p:cNvPr>
          <p:cNvSpPr>
            <a:spLocks noGrp="1"/>
          </p:cNvSpPr>
          <p:nvPr>
            <p:ph type="sldNum" sz="quarter" idx="13"/>
          </p:nvPr>
        </p:nvSpPr>
        <p:spPr>
          <a:xfrm>
            <a:off x="9906000" y="6356350"/>
            <a:ext cx="1447800" cy="365125"/>
          </a:xfrm>
          <a:prstGeom prst="rect">
            <a:avLst/>
          </a:prstGeom>
        </p:spPr>
        <p:txBody>
          <a:bodyPr rtlCol="0"/>
          <a:lstStyle>
            <a:lvl1pPr algn="r">
              <a:defRPr sz="900" spc="200" baseline="0">
                <a:solidFill>
                  <a:schemeClr val="bg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节符">
    <p:bg>
      <p:bgPr>
        <a:solidFill>
          <a:schemeClr val="bg2"/>
        </a:solidFill>
        <a:effectLst/>
      </p:bgPr>
    </p:bg>
    <p:spTree>
      <p:nvGrpSpPr>
        <p:cNvPr id="1" name=""/>
        <p:cNvGrpSpPr/>
        <p:nvPr/>
      </p:nvGrpSpPr>
      <p:grpSpPr>
        <a:xfrm>
          <a:off x="0" y="0"/>
          <a:ext cx="0" cy="0"/>
          <a:chOff x="0" y="0"/>
          <a:chExt cx="0" cy="0"/>
        </a:xfrm>
      </p:grpSpPr>
      <p:grpSp>
        <p:nvGrpSpPr>
          <p:cNvPr id="22" name="右下角">
            <a:extLst>
              <a:ext uri="{FF2B5EF4-FFF2-40B4-BE49-F238E27FC236}">
                <a16:creationId xmlns:a16="http://schemas.microsoft.com/office/drawing/2014/main" id="{B023FEDE-FD35-413E-A6E6-2F36BD0D10BA}"/>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23" name="图形 157">
              <a:extLst>
                <a:ext uri="{FF2B5EF4-FFF2-40B4-BE49-F238E27FC236}">
                  <a16:creationId xmlns:a16="http://schemas.microsoft.com/office/drawing/2014/main" id="{F296456E-2618-4FC5-BBF1-98139316B9A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5" name="任意多边形：形状 24">
                <a:extLst>
                  <a:ext uri="{FF2B5EF4-FFF2-40B4-BE49-F238E27FC236}">
                    <a16:creationId xmlns:a16="http://schemas.microsoft.com/office/drawing/2014/main" id="{7BF8EDC0-C078-4225-BC74-92C170331E3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6" name="任意多边形：形状 25">
                <a:extLst>
                  <a:ext uri="{FF2B5EF4-FFF2-40B4-BE49-F238E27FC236}">
                    <a16:creationId xmlns:a16="http://schemas.microsoft.com/office/drawing/2014/main" id="{CD11E24B-6171-4BA5-9124-771EEDEA4B01}"/>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7" name="任意多边形：形状 26">
                <a:extLst>
                  <a:ext uri="{FF2B5EF4-FFF2-40B4-BE49-F238E27FC236}">
                    <a16:creationId xmlns:a16="http://schemas.microsoft.com/office/drawing/2014/main" id="{C6B79974-93CA-440A-90D6-341091F806E7}"/>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1" name="任意多边形：形状 30">
                <a:extLst>
                  <a:ext uri="{FF2B5EF4-FFF2-40B4-BE49-F238E27FC236}">
                    <a16:creationId xmlns:a16="http://schemas.microsoft.com/office/drawing/2014/main" id="{DC593E8A-F480-4181-9BFA-78603CBA776D}"/>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2" name="任意多边形：形状 31">
                <a:extLst>
                  <a:ext uri="{FF2B5EF4-FFF2-40B4-BE49-F238E27FC236}">
                    <a16:creationId xmlns:a16="http://schemas.microsoft.com/office/drawing/2014/main" id="{73032549-12BB-4057-B2CF-E2C2F6B5ABE5}"/>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3" name="任意多边形：形状 32">
                <a:extLst>
                  <a:ext uri="{FF2B5EF4-FFF2-40B4-BE49-F238E27FC236}">
                    <a16:creationId xmlns:a16="http://schemas.microsoft.com/office/drawing/2014/main" id="{73798276-B98D-42F7-AF59-B30CDDB4C98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37" name="任意多边形：形状 36">
                <a:extLst>
                  <a:ext uri="{FF2B5EF4-FFF2-40B4-BE49-F238E27FC236}">
                    <a16:creationId xmlns:a16="http://schemas.microsoft.com/office/drawing/2014/main" id="{E548A05F-8BF4-489F-9169-CDD749ADB38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24" name="任意多边形：形状 23">
              <a:extLst>
                <a:ext uri="{FF2B5EF4-FFF2-40B4-BE49-F238E27FC236}">
                  <a16:creationId xmlns:a16="http://schemas.microsoft.com/office/drawing/2014/main" id="{0987E2E0-CC03-4A51-9ADC-3A8F0F81460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grpSp>
        <p:nvGrpSpPr>
          <p:cNvPr id="4" name="左上角">
            <a:extLst>
              <a:ext uri="{FF2B5EF4-FFF2-40B4-BE49-F238E27FC236}">
                <a16:creationId xmlns:a16="http://schemas.microsoft.com/office/drawing/2014/main" id="{F971CDD8-150B-43CA-B0B4-453E99E546ED}"/>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任意多边形：形状 4">
              <a:extLst>
                <a:ext uri="{FF2B5EF4-FFF2-40B4-BE49-F238E27FC236}">
                  <a16:creationId xmlns:a16="http://schemas.microsoft.com/office/drawing/2014/main" id="{83FB31C0-83A2-4CA9-9E10-759376BB8FA0}"/>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6" name="任意多边形：形状 5">
              <a:extLst>
                <a:ext uri="{FF2B5EF4-FFF2-40B4-BE49-F238E27FC236}">
                  <a16:creationId xmlns:a16="http://schemas.microsoft.com/office/drawing/2014/main" id="{F7AD3F4D-9E8E-4CDB-8839-1190B87F504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 name="任意多边形：形状 6">
              <a:extLst>
                <a:ext uri="{FF2B5EF4-FFF2-40B4-BE49-F238E27FC236}">
                  <a16:creationId xmlns:a16="http://schemas.microsoft.com/office/drawing/2014/main" id="{1C05B4CB-A75C-4E77-9C9C-E8505441548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8" name="任意多边形：形状 7">
              <a:extLst>
                <a:ext uri="{FF2B5EF4-FFF2-40B4-BE49-F238E27FC236}">
                  <a16:creationId xmlns:a16="http://schemas.microsoft.com/office/drawing/2014/main" id="{E6F2C58A-0001-4403-961A-8D72894A87EB}"/>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9" name="任意多边形：形状 8">
              <a:extLst>
                <a:ext uri="{FF2B5EF4-FFF2-40B4-BE49-F238E27FC236}">
                  <a16:creationId xmlns:a16="http://schemas.microsoft.com/office/drawing/2014/main" id="{A9666267-BD43-43DF-B0BB-96735BF82B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0" name="任意多边形：形状 9">
              <a:extLst>
                <a:ext uri="{FF2B5EF4-FFF2-40B4-BE49-F238E27FC236}">
                  <a16:creationId xmlns:a16="http://schemas.microsoft.com/office/drawing/2014/main" id="{B7B6C40E-1E26-456A-98BF-FD02DE25BBBF}"/>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1" name="任意多边形：形状 10">
              <a:extLst>
                <a:ext uri="{FF2B5EF4-FFF2-40B4-BE49-F238E27FC236}">
                  <a16:creationId xmlns:a16="http://schemas.microsoft.com/office/drawing/2014/main" id="{9E9DD0F3-80C9-4BAD-BE68-DF9B78B367F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2" name="任意多边形:形状 11">
              <a:extLst>
                <a:ext uri="{FF2B5EF4-FFF2-40B4-BE49-F238E27FC236}">
                  <a16:creationId xmlns:a16="http://schemas.microsoft.com/office/drawing/2014/main" id="{1D374254-F113-4FB1-A938-2CBE5B37558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3" name="标题 1">
            <a:extLst>
              <a:ext uri="{FF2B5EF4-FFF2-40B4-BE49-F238E27FC236}">
                <a16:creationId xmlns:a16="http://schemas.microsoft.com/office/drawing/2014/main" id="{2C91688C-CA2F-423F-87BC-5CF5F4A66AD4}"/>
              </a:ext>
            </a:extLst>
          </p:cNvPr>
          <p:cNvSpPr>
            <a:spLocks noGrp="1"/>
          </p:cNvSpPr>
          <p:nvPr>
            <p:ph type="ctrTitle"/>
          </p:nvPr>
        </p:nvSpPr>
        <p:spPr>
          <a:xfrm>
            <a:off x="1005653" y="744909"/>
            <a:ext cx="5581561" cy="3155419"/>
          </a:xfrm>
          <a:prstGeom prst="rect">
            <a:avLst/>
          </a:prstGeom>
        </p:spPr>
        <p:txBody>
          <a:bodyPr rtlCol="0" anchor="b">
            <a:normAutofit/>
          </a:bodyPr>
          <a:lstStyle>
            <a:lvl1pPr>
              <a:defRPr>
                <a:latin typeface="Microsoft YaHei UI" panose="020B0503020204020204" pitchFamily="34" charset="-122"/>
                <a:ea typeface="Microsoft YaHei UI" panose="020B0503020204020204" pitchFamily="34" charset="-122"/>
              </a:defRPr>
            </a:lvl1pPr>
          </a:lstStyle>
          <a:p>
            <a:pPr algn="l" rtl="0"/>
            <a:r>
              <a:rPr lang="zh-CN" altLang="en-US" sz="5400" noProof="0">
                <a:cs typeface="Posterama" panose="020B0504020200020000" pitchFamily="34" charset="0"/>
              </a:rPr>
              <a:t>单击此处编辑母版标题样式</a:t>
            </a:r>
          </a:p>
        </p:txBody>
      </p:sp>
      <p:grpSp>
        <p:nvGrpSpPr>
          <p:cNvPr id="28" name="交叉">
            <a:extLst>
              <a:ext uri="{FF2B5EF4-FFF2-40B4-BE49-F238E27FC236}">
                <a16:creationId xmlns:a16="http://schemas.microsoft.com/office/drawing/2014/main" id="{DE90EA9D-D33A-4461-8A51-988087AEC6AA}"/>
              </a:ext>
              <a:ext uri="{C183D7F6-B498-43B3-948B-1728B52AA6E4}">
                <adec:decorative xmlns:adec="http://schemas.microsoft.com/office/drawing/2017/decorative" val="1"/>
              </a:ext>
            </a:extLst>
          </p:cNvPr>
          <p:cNvGrpSpPr/>
          <p:nvPr userDrawn="1"/>
        </p:nvGrpSpPr>
        <p:grpSpPr>
          <a:xfrm>
            <a:off x="7948013" y="3330979"/>
            <a:ext cx="118872" cy="118872"/>
            <a:chOff x="1175347" y="3733800"/>
            <a:chExt cx="118872" cy="118872"/>
          </a:xfrm>
        </p:grpSpPr>
        <p:cxnSp>
          <p:nvCxnSpPr>
            <p:cNvPr id="29" name="直接连接符​​(S) 28">
              <a:extLst>
                <a:ext uri="{FF2B5EF4-FFF2-40B4-BE49-F238E27FC236}">
                  <a16:creationId xmlns:a16="http://schemas.microsoft.com/office/drawing/2014/main" id="{F7119486-F5DF-4CAA-A71E-2861F2CBECF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0" name="直接连接符​​(S) 29">
              <a:extLst>
                <a:ext uri="{FF2B5EF4-FFF2-40B4-BE49-F238E27FC236}">
                  <a16:creationId xmlns:a16="http://schemas.microsoft.com/office/drawing/2014/main" id="{2C858657-F484-4466-8AFB-7FAD2E65B72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9" name="文本占位符 37">
            <a:extLst>
              <a:ext uri="{FF2B5EF4-FFF2-40B4-BE49-F238E27FC236}">
                <a16:creationId xmlns:a16="http://schemas.microsoft.com/office/drawing/2014/main" id="{98D12C8B-CC26-42CF-A68C-CF06CCA79DB0}"/>
              </a:ext>
            </a:extLst>
          </p:cNvPr>
          <p:cNvSpPr>
            <a:spLocks noGrp="1"/>
          </p:cNvSpPr>
          <p:nvPr>
            <p:ph type="body" sz="quarter" idx="13" hasCustomPrompt="1"/>
          </p:nvPr>
        </p:nvSpPr>
        <p:spPr>
          <a:xfrm>
            <a:off x="1012825" y="4075113"/>
            <a:ext cx="5581650" cy="2054225"/>
          </a:xfrm>
          <a:prstGeom prst="rect">
            <a:avLst/>
          </a:prstGeom>
        </p:spPr>
        <p:txBody>
          <a:bodyPr rtlCol="0"/>
          <a:lstStyle>
            <a:lvl1pPr marL="0" indent="0">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单击此处添加副标题</a:t>
            </a:r>
          </a:p>
        </p:txBody>
      </p:sp>
      <p:sp>
        <p:nvSpPr>
          <p:cNvPr id="42" name="图片占位符 41">
            <a:extLst>
              <a:ext uri="{FF2B5EF4-FFF2-40B4-BE49-F238E27FC236}">
                <a16:creationId xmlns:a16="http://schemas.microsoft.com/office/drawing/2014/main" id="{E3C5E9AD-97DA-438E-9830-992F9CA586B4}"/>
              </a:ext>
            </a:extLst>
          </p:cNvPr>
          <p:cNvSpPr>
            <a:spLocks noGrp="1"/>
          </p:cNvSpPr>
          <p:nvPr>
            <p:ph type="pic" sz="quarter" idx="14" hasCustomPrompt="1"/>
          </p:nvPr>
        </p:nvSpPr>
        <p:spPr>
          <a:xfrm>
            <a:off x="6632018" y="920426"/>
            <a:ext cx="2478719" cy="4957437"/>
          </a:xfrm>
          <a:custGeom>
            <a:avLst/>
            <a:gdLst>
              <a:gd name="connsiteX0" fmla="*/ 2478719 w 2478719"/>
              <a:gd name="connsiteY0" fmla="*/ 0 h 4957437"/>
              <a:gd name="connsiteX1" fmla="*/ 2478719 w 2478719"/>
              <a:gd name="connsiteY1" fmla="*/ 4957437 h 4957437"/>
              <a:gd name="connsiteX2" fmla="*/ 0 w 2478719"/>
              <a:gd name="connsiteY2" fmla="*/ 2478719 h 4957437"/>
              <a:gd name="connsiteX3" fmla="*/ 2478719 w 2478719"/>
              <a:gd name="connsiteY3" fmla="*/ 0 h 4957437"/>
            </a:gdLst>
            <a:ahLst/>
            <a:cxnLst>
              <a:cxn ang="0">
                <a:pos x="connsiteX0" y="connsiteY0"/>
              </a:cxn>
              <a:cxn ang="0">
                <a:pos x="connsiteX1" y="connsiteY1"/>
              </a:cxn>
              <a:cxn ang="0">
                <a:pos x="connsiteX2" y="connsiteY2"/>
              </a:cxn>
              <a:cxn ang="0">
                <a:pos x="connsiteX3" y="connsiteY3"/>
              </a:cxn>
            </a:cxnLst>
            <a:rect l="l" t="t" r="r" b="b"/>
            <a:pathLst>
              <a:path w="2478719" h="4957437">
                <a:moveTo>
                  <a:pt x="2478719" y="0"/>
                </a:moveTo>
                <a:lnTo>
                  <a:pt x="2478719" y="4957437"/>
                </a:lnTo>
                <a:cubicBezTo>
                  <a:pt x="1109777" y="4957437"/>
                  <a:pt x="0" y="3847661"/>
                  <a:pt x="0" y="2478719"/>
                </a:cubicBezTo>
                <a:cubicBezTo>
                  <a:pt x="0" y="1109777"/>
                  <a:pt x="1109777" y="0"/>
                  <a:pt x="2478719" y="0"/>
                </a:cubicBezTo>
                <a:close/>
              </a:path>
            </a:pathLst>
          </a:custGeom>
        </p:spPr>
        <p:txBody>
          <a:bodyPr wrap="square" rtlCol="0" anchor="ctr">
            <a:noAutofit/>
          </a:bodyPr>
          <a:lstStyle>
            <a:lvl1pPr marL="0" indent="0" algn="ctr">
              <a:buNone/>
              <a:defRPr sz="2000">
                <a:latin typeface="Microsoft YaHei UI" panose="020B0503020204020204" pitchFamily="34" charset="-122"/>
                <a:ea typeface="Microsoft YaHei UI" panose="020B0503020204020204" pitchFamily="34" charset="-122"/>
              </a:defRPr>
            </a:lvl1pPr>
          </a:lstStyle>
          <a:p>
            <a:pPr rtl="0"/>
            <a:r>
              <a:rPr lang="zh-CN" altLang="en-US" noProof="0"/>
              <a:t>单击此处添加照片</a:t>
            </a:r>
          </a:p>
        </p:txBody>
      </p:sp>
      <p:sp>
        <p:nvSpPr>
          <p:cNvPr id="45" name="图片占位符 44">
            <a:extLst>
              <a:ext uri="{FF2B5EF4-FFF2-40B4-BE49-F238E27FC236}">
                <a16:creationId xmlns:a16="http://schemas.microsoft.com/office/drawing/2014/main" id="{29CDCB5D-3CB9-4A05-9109-F46C1FEB08B2}"/>
              </a:ext>
            </a:extLst>
          </p:cNvPr>
          <p:cNvSpPr>
            <a:spLocks noGrp="1"/>
          </p:cNvSpPr>
          <p:nvPr>
            <p:ph type="pic" sz="quarter" idx="15"/>
          </p:nvPr>
        </p:nvSpPr>
        <p:spPr>
          <a:xfrm>
            <a:off x="9244935" y="920815"/>
            <a:ext cx="2410165" cy="2410165"/>
          </a:xfrm>
          <a:custGeom>
            <a:avLst/>
            <a:gdLst>
              <a:gd name="connsiteX0" fmla="*/ 0 w 2410165"/>
              <a:gd name="connsiteY0" fmla="*/ 0 h 2410165"/>
              <a:gd name="connsiteX1" fmla="*/ 2410165 w 2410165"/>
              <a:gd name="connsiteY1" fmla="*/ 2410165 h 2410165"/>
              <a:gd name="connsiteX2" fmla="*/ 0 w 2410165"/>
              <a:gd name="connsiteY2" fmla="*/ 2410165 h 2410165"/>
            </a:gdLst>
            <a:ahLst/>
            <a:cxnLst>
              <a:cxn ang="0">
                <a:pos x="connsiteX0" y="connsiteY0"/>
              </a:cxn>
              <a:cxn ang="0">
                <a:pos x="connsiteX1" y="connsiteY1"/>
              </a:cxn>
              <a:cxn ang="0">
                <a:pos x="connsiteX2" y="connsiteY2"/>
              </a:cxn>
            </a:cxnLst>
            <a:rect l="l" t="t" r="r" b="b"/>
            <a:pathLst>
              <a:path w="2410165" h="2410165">
                <a:moveTo>
                  <a:pt x="0" y="0"/>
                </a:moveTo>
                <a:cubicBezTo>
                  <a:pt x="1331082" y="0"/>
                  <a:pt x="2410165" y="1079083"/>
                  <a:pt x="2410165" y="2410165"/>
                </a:cubicBezTo>
                <a:lnTo>
                  <a:pt x="0" y="2410165"/>
                </a:lnTo>
                <a:close/>
              </a:path>
            </a:pathLst>
          </a:custGeom>
        </p:spPr>
        <p:txBody>
          <a:bodyPr wrap="square" rtlCol="0" anchor="b">
            <a:noAutofit/>
          </a:bodyPr>
          <a:lstStyle>
            <a:lvl1pPr marL="0" indent="0" algn="ctr">
              <a:buNone/>
              <a:defRPr sz="2000">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48" name="图片占位符 47">
            <a:extLst>
              <a:ext uri="{FF2B5EF4-FFF2-40B4-BE49-F238E27FC236}">
                <a16:creationId xmlns:a16="http://schemas.microsoft.com/office/drawing/2014/main" id="{C1949CC4-76B8-4D86-AF8E-6201557DC29D}"/>
              </a:ext>
            </a:extLst>
          </p:cNvPr>
          <p:cNvSpPr>
            <a:spLocks noGrp="1"/>
          </p:cNvSpPr>
          <p:nvPr>
            <p:ph type="pic" sz="quarter" idx="16"/>
          </p:nvPr>
        </p:nvSpPr>
        <p:spPr>
          <a:xfrm>
            <a:off x="9244934" y="3471379"/>
            <a:ext cx="2410165" cy="2406483"/>
          </a:xfrm>
          <a:custGeom>
            <a:avLst/>
            <a:gdLst>
              <a:gd name="connsiteX0" fmla="*/ 0 w 2410165"/>
              <a:gd name="connsiteY0" fmla="*/ 0 h 2406483"/>
              <a:gd name="connsiteX1" fmla="*/ 2410165 w 2410165"/>
              <a:gd name="connsiteY1" fmla="*/ 0 h 2406483"/>
              <a:gd name="connsiteX2" fmla="*/ 0 w 2410165"/>
              <a:gd name="connsiteY2" fmla="*/ 2406483 h 2406483"/>
            </a:gdLst>
            <a:ahLst/>
            <a:cxnLst>
              <a:cxn ang="0">
                <a:pos x="connsiteX0" y="connsiteY0"/>
              </a:cxn>
              <a:cxn ang="0">
                <a:pos x="connsiteX1" y="connsiteY1"/>
              </a:cxn>
              <a:cxn ang="0">
                <a:pos x="connsiteX2" y="connsiteY2"/>
              </a:cxn>
            </a:cxnLst>
            <a:rect l="l" t="t" r="r" b="b"/>
            <a:pathLst>
              <a:path w="2410165" h="2406483">
                <a:moveTo>
                  <a:pt x="0" y="0"/>
                </a:moveTo>
                <a:lnTo>
                  <a:pt x="2410165" y="0"/>
                </a:lnTo>
                <a:cubicBezTo>
                  <a:pt x="2410165" y="1329048"/>
                  <a:pt x="1331082" y="2406483"/>
                  <a:pt x="0" y="2406483"/>
                </a:cubicBezTo>
                <a:close/>
              </a:path>
            </a:pathLst>
          </a:custGeom>
        </p:spPr>
        <p:txBody>
          <a:bodyPr wrap="square" rtlCol="0" anchor="t">
            <a:noAutofit/>
          </a:bodyPr>
          <a:lstStyle>
            <a:lvl1pPr marL="0" indent="0" algn="ctr">
              <a:buNone/>
              <a:defRPr sz="2000">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表">
    <p:spTree>
      <p:nvGrpSpPr>
        <p:cNvPr id="1" name=""/>
        <p:cNvGrpSpPr/>
        <p:nvPr/>
      </p:nvGrpSpPr>
      <p:grpSpPr>
        <a:xfrm>
          <a:off x="0" y="0"/>
          <a:ext cx="0" cy="0"/>
          <a:chOff x="0" y="0"/>
          <a:chExt cx="0" cy="0"/>
        </a:xfrm>
      </p:grpSpPr>
      <p:sp useBgFill="1">
        <p:nvSpPr>
          <p:cNvPr id="2" name="长方形 1">
            <a:extLst>
              <a:ext uri="{FF2B5EF4-FFF2-40B4-BE49-F238E27FC236}">
                <a16:creationId xmlns:a16="http://schemas.microsoft.com/office/drawing/2014/main" id="{1225C57A-6BA3-4E88-81DB-F98A7E8F9CCB}"/>
              </a:ext>
              <a:ext uri="{C183D7F6-B498-43B3-948B-1728B52AA6E4}">
                <adec:decorative xmlns:adec="http://schemas.microsoft.com/office/drawing/2017/decorative" val="1"/>
              </a:ext>
            </a:extLst>
          </p:cNvPr>
          <p:cNvSpPr/>
          <p:nvPr userDrawn="1"/>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3" name="长方形 2">
            <a:extLst>
              <a:ext uri="{FF2B5EF4-FFF2-40B4-BE49-F238E27FC236}">
                <a16:creationId xmlns:a16="http://schemas.microsoft.com/office/drawing/2014/main" id="{84F9A67F-2D88-49BB-87D0-5430BD24E52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grpSp>
        <p:nvGrpSpPr>
          <p:cNvPr id="4" name="左上角">
            <a:extLst>
              <a:ext uri="{FF2B5EF4-FFF2-40B4-BE49-F238E27FC236}">
                <a16:creationId xmlns:a16="http://schemas.microsoft.com/office/drawing/2014/main" id="{F5534F84-ABA8-471C-A8B7-F32A0AD1EB7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任意多边形：形状 4">
              <a:extLst>
                <a:ext uri="{FF2B5EF4-FFF2-40B4-BE49-F238E27FC236}">
                  <a16:creationId xmlns:a16="http://schemas.microsoft.com/office/drawing/2014/main" id="{C120E573-F17E-4067-ACC7-2CFE0E36AF9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6" name="任意多边形：形状 5">
              <a:extLst>
                <a:ext uri="{FF2B5EF4-FFF2-40B4-BE49-F238E27FC236}">
                  <a16:creationId xmlns:a16="http://schemas.microsoft.com/office/drawing/2014/main" id="{0A9A04E4-A99F-444D-8C94-C8345135FEB6}"/>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 name="任意多边形：形状 6">
              <a:extLst>
                <a:ext uri="{FF2B5EF4-FFF2-40B4-BE49-F238E27FC236}">
                  <a16:creationId xmlns:a16="http://schemas.microsoft.com/office/drawing/2014/main" id="{A25C62E1-A6EA-45F5-98E7-AFC16D32A1E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8" name="任意多边形：形状 7">
              <a:extLst>
                <a:ext uri="{FF2B5EF4-FFF2-40B4-BE49-F238E27FC236}">
                  <a16:creationId xmlns:a16="http://schemas.microsoft.com/office/drawing/2014/main" id="{E49BBA52-97E5-462E-89FE-054F9420E2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9" name="任意多边形：形状 8">
              <a:extLst>
                <a:ext uri="{FF2B5EF4-FFF2-40B4-BE49-F238E27FC236}">
                  <a16:creationId xmlns:a16="http://schemas.microsoft.com/office/drawing/2014/main" id="{39548F12-A85E-4D96-A275-D42CC29DE2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0" name="任意多边形：形状 9">
              <a:extLst>
                <a:ext uri="{FF2B5EF4-FFF2-40B4-BE49-F238E27FC236}">
                  <a16:creationId xmlns:a16="http://schemas.microsoft.com/office/drawing/2014/main" id="{91A48A8C-0AD8-4EE1-ABFC-3BC7281B341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1" name="任意多边形：形状 10">
              <a:extLst>
                <a:ext uri="{FF2B5EF4-FFF2-40B4-BE49-F238E27FC236}">
                  <a16:creationId xmlns:a16="http://schemas.microsoft.com/office/drawing/2014/main" id="{4D288D21-2CC5-4CD1-A620-1F777FCFB12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2" name="任意多边形:形状 11">
              <a:extLst>
                <a:ext uri="{FF2B5EF4-FFF2-40B4-BE49-F238E27FC236}">
                  <a16:creationId xmlns:a16="http://schemas.microsoft.com/office/drawing/2014/main" id="{95A40365-E048-4BD5-B813-8F22247869EE}"/>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3" name="标题 1">
            <a:extLst>
              <a:ext uri="{FF2B5EF4-FFF2-40B4-BE49-F238E27FC236}">
                <a16:creationId xmlns:a16="http://schemas.microsoft.com/office/drawing/2014/main" id="{8F5D6640-231E-4BB4-AE0F-70176A3BE0F0}"/>
              </a:ext>
            </a:extLst>
          </p:cNvPr>
          <p:cNvSpPr>
            <a:spLocks noGrp="1"/>
          </p:cNvSpPr>
          <p:nvPr>
            <p:ph type="title"/>
          </p:nvPr>
        </p:nvSpPr>
        <p:spPr>
          <a:xfrm>
            <a:off x="1198181" y="557191"/>
            <a:ext cx="9988166" cy="1325397"/>
          </a:xfrm>
          <a:prstGeom prst="rect">
            <a:avLst/>
          </a:prstGeom>
        </p:spPr>
        <p:txBody>
          <a:bodyPr rtlCol="0"/>
          <a:lstStyle>
            <a:lvl1pPr algn="ctr">
              <a:defRPr>
                <a:latin typeface="Microsoft YaHei UI" panose="020B0503020204020204" pitchFamily="34" charset="-122"/>
                <a:ea typeface="Microsoft YaHei UI" panose="020B0503020204020204" pitchFamily="34" charset="-122"/>
              </a:defRPr>
            </a:lvl1pPr>
          </a:lstStyle>
          <a:p>
            <a:pPr rtl="0">
              <a:lnSpc>
                <a:spcPct val="100000"/>
              </a:lnSpc>
            </a:pPr>
            <a:r>
              <a:rPr lang="zh-CN" altLang="en-US" noProof="0"/>
              <a:t>单击此处编辑母版标题样式</a:t>
            </a:r>
          </a:p>
        </p:txBody>
      </p:sp>
      <p:grpSp>
        <p:nvGrpSpPr>
          <p:cNvPr id="14" name="右下角">
            <a:extLst>
              <a:ext uri="{FF2B5EF4-FFF2-40B4-BE49-F238E27FC236}">
                <a16:creationId xmlns:a16="http://schemas.microsoft.com/office/drawing/2014/main" id="{2B5DBC70-6B80-4634-BE74-063E4A2568B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图形 157">
              <a:extLst>
                <a:ext uri="{FF2B5EF4-FFF2-40B4-BE49-F238E27FC236}">
                  <a16:creationId xmlns:a16="http://schemas.microsoft.com/office/drawing/2014/main" id="{4F2F0A0F-98AB-4BFF-A7D6-2AD57BBE6E0A}"/>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任意多边形：形状 16">
                <a:extLst>
                  <a:ext uri="{FF2B5EF4-FFF2-40B4-BE49-F238E27FC236}">
                    <a16:creationId xmlns:a16="http://schemas.microsoft.com/office/drawing/2014/main" id="{DD4C8780-103D-4273-8C53-67974B2A94D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8" name="任意多边形：形状 17">
                <a:extLst>
                  <a:ext uri="{FF2B5EF4-FFF2-40B4-BE49-F238E27FC236}">
                    <a16:creationId xmlns:a16="http://schemas.microsoft.com/office/drawing/2014/main" id="{4AD6E1B3-1715-4109-8CB1-9105B0BFA99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9" name="任意多边形：形状 18">
                <a:extLst>
                  <a:ext uri="{FF2B5EF4-FFF2-40B4-BE49-F238E27FC236}">
                    <a16:creationId xmlns:a16="http://schemas.microsoft.com/office/drawing/2014/main" id="{38820D0E-8FC9-4216-A6BF-2299C5AF7C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0" name="任意多边形：形状 19">
                <a:extLst>
                  <a:ext uri="{FF2B5EF4-FFF2-40B4-BE49-F238E27FC236}">
                    <a16:creationId xmlns:a16="http://schemas.microsoft.com/office/drawing/2014/main" id="{AF0D6914-EF36-446C-9B37-B29925ED144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1" name="任意多边形：形状 20">
                <a:extLst>
                  <a:ext uri="{FF2B5EF4-FFF2-40B4-BE49-F238E27FC236}">
                    <a16:creationId xmlns:a16="http://schemas.microsoft.com/office/drawing/2014/main" id="{FFAE074B-38DD-4BDA-A83B-AC2A1E8D166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C8DE4EEA-58F1-46B6-B27D-4542CA39C04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3" name="任意多边形：形状 22">
                <a:extLst>
                  <a:ext uri="{FF2B5EF4-FFF2-40B4-BE49-F238E27FC236}">
                    <a16:creationId xmlns:a16="http://schemas.microsoft.com/office/drawing/2014/main" id="{F436828B-D2E1-4D62-AAF4-796CB97FF89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6" name="任意多边形：形状 15">
              <a:extLst>
                <a:ext uri="{FF2B5EF4-FFF2-40B4-BE49-F238E27FC236}">
                  <a16:creationId xmlns:a16="http://schemas.microsoft.com/office/drawing/2014/main" id="{885C3206-220B-4FE2-A199-6D4F2D7CE32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28" name="日期占位符 8">
            <a:extLst>
              <a:ext uri="{FF2B5EF4-FFF2-40B4-BE49-F238E27FC236}">
                <a16:creationId xmlns:a16="http://schemas.microsoft.com/office/drawing/2014/main" id="{B26AF064-D340-46EA-9C15-A6CB4E376465}"/>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29" name="页脚占位符 9">
            <a:extLst>
              <a:ext uri="{FF2B5EF4-FFF2-40B4-BE49-F238E27FC236}">
                <a16:creationId xmlns:a16="http://schemas.microsoft.com/office/drawing/2014/main" id="{03F75FA5-935D-4AF9-B1EF-2F4DAAE58FBE}"/>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30" name="灯片编号占位符 10">
            <a:extLst>
              <a:ext uri="{FF2B5EF4-FFF2-40B4-BE49-F238E27FC236}">
                <a16:creationId xmlns:a16="http://schemas.microsoft.com/office/drawing/2014/main" id="{71F9F335-851C-42ED-B5C1-9FABCA15FF02}"/>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
        <p:nvSpPr>
          <p:cNvPr id="25" name="内容占位符 24">
            <a:extLst>
              <a:ext uri="{FF2B5EF4-FFF2-40B4-BE49-F238E27FC236}">
                <a16:creationId xmlns:a16="http://schemas.microsoft.com/office/drawing/2014/main" id="{4330C721-3559-4CDE-B4AF-4F7C98229EB2}"/>
              </a:ext>
            </a:extLst>
          </p:cNvPr>
          <p:cNvSpPr>
            <a:spLocks noGrp="1"/>
          </p:cNvSpPr>
          <p:nvPr>
            <p:ph sz="quarter" idx="13"/>
          </p:nvPr>
        </p:nvSpPr>
        <p:spPr>
          <a:xfrm>
            <a:off x="1433513" y="2343150"/>
            <a:ext cx="9324975" cy="3552825"/>
          </a:xfrm>
          <a:prstGeom prst="rect">
            <a:avLst/>
          </a:prstGeom>
        </p:spPr>
        <p:txBody>
          <a:bodyPr rtlCol="0"/>
          <a:lstStyle>
            <a:lvl1pPr marL="0" indent="0">
              <a:buNone/>
              <a:defRPr>
                <a:latin typeface="Microsoft YaHei UI" panose="020B0503020204020204" pitchFamily="34" charset="-122"/>
                <a:ea typeface="Microsoft YaHei UI" panose="020B0503020204020204" pitchFamily="34" charset="-122"/>
              </a:defRPr>
            </a:lvl1pPr>
            <a:lvl2pPr marL="457200" indent="0">
              <a:buNone/>
              <a:defRPr>
                <a:latin typeface="Microsoft YaHei UI" panose="020B0503020204020204" pitchFamily="34" charset="-122"/>
                <a:ea typeface="Microsoft YaHei UI" panose="020B0503020204020204" pitchFamily="34" charset="-122"/>
              </a:defRPr>
            </a:lvl2pPr>
            <a:lvl3pPr marL="914400" indent="0">
              <a:buNone/>
              <a:defRPr>
                <a:latin typeface="Microsoft YaHei UI" panose="020B0503020204020204" pitchFamily="34" charset="-122"/>
                <a:ea typeface="Microsoft YaHei UI" panose="020B0503020204020204" pitchFamily="34" charset="-122"/>
              </a:defRPr>
            </a:lvl3pPr>
            <a:lvl4pPr marL="1371600" indent="0">
              <a:buNone/>
              <a:defRPr>
                <a:latin typeface="Microsoft YaHei UI" panose="020B0503020204020204" pitchFamily="34" charset="-122"/>
                <a:ea typeface="Microsoft YaHei UI" panose="020B0503020204020204" pitchFamily="34" charset="-122"/>
              </a:defRPr>
            </a:lvl4pPr>
            <a:lvl5pPr marL="1828800" indent="0">
              <a:buNone/>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表格">
    <p:bg>
      <p:bgPr>
        <a:solidFill>
          <a:schemeClr val="bg2"/>
        </a:solidFill>
        <a:effectLst/>
      </p:bgPr>
    </p:bg>
    <p:spTree>
      <p:nvGrpSpPr>
        <p:cNvPr id="1" name=""/>
        <p:cNvGrpSpPr/>
        <p:nvPr/>
      </p:nvGrpSpPr>
      <p:grpSpPr>
        <a:xfrm>
          <a:off x="0" y="0"/>
          <a:ext cx="0" cy="0"/>
          <a:chOff x="0" y="0"/>
          <a:chExt cx="0" cy="0"/>
        </a:xfrm>
      </p:grpSpPr>
      <p:grpSp>
        <p:nvGrpSpPr>
          <p:cNvPr id="4" name="左上角">
            <a:extLst>
              <a:ext uri="{FF2B5EF4-FFF2-40B4-BE49-F238E27FC236}">
                <a16:creationId xmlns:a16="http://schemas.microsoft.com/office/drawing/2014/main" id="{6B68C4F3-DA58-488E-A1B9-C574806E06B1}"/>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任意多边形：形状 4">
              <a:extLst>
                <a:ext uri="{FF2B5EF4-FFF2-40B4-BE49-F238E27FC236}">
                  <a16:creationId xmlns:a16="http://schemas.microsoft.com/office/drawing/2014/main" id="{7C14282E-9BBD-4DB8-9BEF-3B2029C43A8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6" name="任意多边形：形状 5">
              <a:extLst>
                <a:ext uri="{FF2B5EF4-FFF2-40B4-BE49-F238E27FC236}">
                  <a16:creationId xmlns:a16="http://schemas.microsoft.com/office/drawing/2014/main" id="{54227016-75FE-458D-8526-2BC0F632527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 name="任意多边形：形状 6">
              <a:extLst>
                <a:ext uri="{FF2B5EF4-FFF2-40B4-BE49-F238E27FC236}">
                  <a16:creationId xmlns:a16="http://schemas.microsoft.com/office/drawing/2014/main" id="{F8D36287-4581-4AB3-AD73-BB1788B529C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8" name="任意多边形：形状 7">
              <a:extLst>
                <a:ext uri="{FF2B5EF4-FFF2-40B4-BE49-F238E27FC236}">
                  <a16:creationId xmlns:a16="http://schemas.microsoft.com/office/drawing/2014/main" id="{DA687500-D055-420B-BA89-C2497BEC9CE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9" name="任意多边形：形状 8">
              <a:extLst>
                <a:ext uri="{FF2B5EF4-FFF2-40B4-BE49-F238E27FC236}">
                  <a16:creationId xmlns:a16="http://schemas.microsoft.com/office/drawing/2014/main" id="{561ED86A-A615-457B-B605-DDEFA04887A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0" name="任意多边形：形状 9">
              <a:extLst>
                <a:ext uri="{FF2B5EF4-FFF2-40B4-BE49-F238E27FC236}">
                  <a16:creationId xmlns:a16="http://schemas.microsoft.com/office/drawing/2014/main" id="{F9B08EFF-6109-4E38-8AE0-C0DC57673936}"/>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1" name="任意多边形：形状 10">
              <a:extLst>
                <a:ext uri="{FF2B5EF4-FFF2-40B4-BE49-F238E27FC236}">
                  <a16:creationId xmlns:a16="http://schemas.microsoft.com/office/drawing/2014/main" id="{662AAAC3-A562-4FFF-9C3D-2A15BB0C8217}"/>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2" name="任意多边形:形状 11">
              <a:extLst>
                <a:ext uri="{FF2B5EF4-FFF2-40B4-BE49-F238E27FC236}">
                  <a16:creationId xmlns:a16="http://schemas.microsoft.com/office/drawing/2014/main" id="{64532044-D738-480C-BFDC-BA047A4549F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3" name="标题 1">
            <a:extLst>
              <a:ext uri="{FF2B5EF4-FFF2-40B4-BE49-F238E27FC236}">
                <a16:creationId xmlns:a16="http://schemas.microsoft.com/office/drawing/2014/main" id="{0E6D5A92-6D6E-4B53-BA01-E1231CF64FC0}"/>
              </a:ext>
            </a:extLst>
          </p:cNvPr>
          <p:cNvSpPr>
            <a:spLocks noGrp="1"/>
          </p:cNvSpPr>
          <p:nvPr>
            <p:ph type="title"/>
          </p:nvPr>
        </p:nvSpPr>
        <p:spPr>
          <a:xfrm>
            <a:off x="1198181" y="557191"/>
            <a:ext cx="9988166" cy="1325397"/>
          </a:xfrm>
          <a:prstGeom prst="rect">
            <a:avLst/>
          </a:prstGeom>
        </p:spPr>
        <p:txBody>
          <a:bodyPr rtlCol="0"/>
          <a:lstStyle>
            <a:lvl1pPr algn="ctr">
              <a:defRPr>
                <a:latin typeface="Microsoft YaHei UI" panose="020B0503020204020204" pitchFamily="34" charset="-122"/>
                <a:ea typeface="Microsoft YaHei UI" panose="020B0503020204020204" pitchFamily="34" charset="-122"/>
              </a:defRPr>
            </a:lvl1pPr>
          </a:lstStyle>
          <a:p>
            <a:pPr rtl="0">
              <a:lnSpc>
                <a:spcPct val="100000"/>
              </a:lnSpc>
            </a:pPr>
            <a:r>
              <a:rPr lang="zh-CN" altLang="en-US" noProof="0"/>
              <a:t>单击此处编辑母版标题样式</a:t>
            </a:r>
          </a:p>
        </p:txBody>
      </p:sp>
      <p:grpSp>
        <p:nvGrpSpPr>
          <p:cNvPr id="14" name="右下角">
            <a:extLst>
              <a:ext uri="{FF2B5EF4-FFF2-40B4-BE49-F238E27FC236}">
                <a16:creationId xmlns:a16="http://schemas.microsoft.com/office/drawing/2014/main" id="{933458C1-788D-4D50-BC21-6447B0730D02}"/>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图形 157">
              <a:extLst>
                <a:ext uri="{FF2B5EF4-FFF2-40B4-BE49-F238E27FC236}">
                  <a16:creationId xmlns:a16="http://schemas.microsoft.com/office/drawing/2014/main" id="{0D41BA5F-BA2A-4386-A7B4-FB811DF5168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任意多边形：形状 16">
                <a:extLst>
                  <a:ext uri="{FF2B5EF4-FFF2-40B4-BE49-F238E27FC236}">
                    <a16:creationId xmlns:a16="http://schemas.microsoft.com/office/drawing/2014/main" id="{EFDE3885-EA9A-4FF9-84BD-B43D6D1ED4D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8" name="任意多边形：形状 17">
                <a:extLst>
                  <a:ext uri="{FF2B5EF4-FFF2-40B4-BE49-F238E27FC236}">
                    <a16:creationId xmlns:a16="http://schemas.microsoft.com/office/drawing/2014/main" id="{5ECB0097-BB98-4FEC-A705-D82D6A97CA25}"/>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9" name="任意多边形：形状 18">
                <a:extLst>
                  <a:ext uri="{FF2B5EF4-FFF2-40B4-BE49-F238E27FC236}">
                    <a16:creationId xmlns:a16="http://schemas.microsoft.com/office/drawing/2014/main" id="{20E6CFFF-B349-4360-92E1-0451760008D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0" name="任意多边形：形状 19">
                <a:extLst>
                  <a:ext uri="{FF2B5EF4-FFF2-40B4-BE49-F238E27FC236}">
                    <a16:creationId xmlns:a16="http://schemas.microsoft.com/office/drawing/2014/main" id="{6A22594E-9B08-4B25-8789-304CA2FC58A4}"/>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1" name="任意多边形：形状 20">
                <a:extLst>
                  <a:ext uri="{FF2B5EF4-FFF2-40B4-BE49-F238E27FC236}">
                    <a16:creationId xmlns:a16="http://schemas.microsoft.com/office/drawing/2014/main" id="{AE707CB4-8E5B-40D8-A59A-38A6B3619F2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51A45863-5560-4ACD-ACE3-94776845B13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3" name="任意多边形：形状 22">
                <a:extLst>
                  <a:ext uri="{FF2B5EF4-FFF2-40B4-BE49-F238E27FC236}">
                    <a16:creationId xmlns:a16="http://schemas.microsoft.com/office/drawing/2014/main" id="{FD8510C7-0AAE-424E-8D10-9E3FC0DB98F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6" name="任意多边形：形状 15">
              <a:extLst>
                <a:ext uri="{FF2B5EF4-FFF2-40B4-BE49-F238E27FC236}">
                  <a16:creationId xmlns:a16="http://schemas.microsoft.com/office/drawing/2014/main" id="{9BA78C71-D0E4-4A5E-B6DB-3065CB6ACEC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24" name="日期占位符 8">
            <a:extLst>
              <a:ext uri="{FF2B5EF4-FFF2-40B4-BE49-F238E27FC236}">
                <a16:creationId xmlns:a16="http://schemas.microsoft.com/office/drawing/2014/main" id="{4EC9294D-6492-44C5-AE14-74B5D86BAEE7}"/>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25" name="页脚占位符 9">
            <a:extLst>
              <a:ext uri="{FF2B5EF4-FFF2-40B4-BE49-F238E27FC236}">
                <a16:creationId xmlns:a16="http://schemas.microsoft.com/office/drawing/2014/main" id="{0E08DE30-AEBD-48F0-A130-0753399D6513}"/>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26" name="灯片编号占位符 10">
            <a:extLst>
              <a:ext uri="{FF2B5EF4-FFF2-40B4-BE49-F238E27FC236}">
                <a16:creationId xmlns:a16="http://schemas.microsoft.com/office/drawing/2014/main" id="{71415C84-324E-4C0D-B691-C384E436D649}"/>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
        <p:nvSpPr>
          <p:cNvPr id="3" name="内容占位符 2">
            <a:extLst>
              <a:ext uri="{FF2B5EF4-FFF2-40B4-BE49-F238E27FC236}">
                <a16:creationId xmlns:a16="http://schemas.microsoft.com/office/drawing/2014/main" id="{7A6A6618-F041-427E-AE99-91D2386AE897}"/>
              </a:ext>
            </a:extLst>
          </p:cNvPr>
          <p:cNvSpPr>
            <a:spLocks noGrp="1"/>
          </p:cNvSpPr>
          <p:nvPr>
            <p:ph sz="quarter" idx="13"/>
          </p:nvPr>
        </p:nvSpPr>
        <p:spPr>
          <a:xfrm>
            <a:off x="1860550" y="2055813"/>
            <a:ext cx="8662988" cy="3309937"/>
          </a:xfrm>
          <a:prstGeom prst="rect">
            <a:avLst/>
          </a:prstGeom>
        </p:spPr>
        <p:txBody>
          <a:bodyPr rtlCol="0"/>
          <a:lstStyle>
            <a:lvl1pPr marL="0" indent="0">
              <a:buNone/>
              <a:defRPr>
                <a:latin typeface="Microsoft YaHei UI" panose="020B0503020204020204" pitchFamily="34" charset="-122"/>
                <a:ea typeface="Microsoft YaHei UI" panose="020B0503020204020204" pitchFamily="34" charset="-122"/>
              </a:defRPr>
            </a:lvl1pPr>
            <a:lvl2pPr marL="457200" indent="0">
              <a:buNone/>
              <a:defRPr>
                <a:latin typeface="Microsoft YaHei UI" panose="020B0503020204020204" pitchFamily="34" charset="-122"/>
                <a:ea typeface="Microsoft YaHei UI" panose="020B0503020204020204" pitchFamily="34" charset="-122"/>
              </a:defRPr>
            </a:lvl2pPr>
            <a:lvl3pPr marL="914400" indent="0">
              <a:buNone/>
              <a:defRPr>
                <a:latin typeface="Microsoft YaHei UI" panose="020B0503020204020204" pitchFamily="34" charset="-122"/>
                <a:ea typeface="Microsoft YaHei UI" panose="020B0503020204020204" pitchFamily="34" charset="-122"/>
              </a:defRPr>
            </a:lvl3pPr>
            <a:lvl4pPr marL="1371600" indent="0">
              <a:buNone/>
              <a:defRPr>
                <a:latin typeface="Microsoft YaHei UI" panose="020B0503020204020204" pitchFamily="34" charset="-122"/>
                <a:ea typeface="Microsoft YaHei UI" panose="020B0503020204020204" pitchFamily="34" charset="-122"/>
              </a:defRPr>
            </a:lvl4pPr>
            <a:lvl5pPr marL="1828800" indent="0">
              <a:buNone/>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
    <p:bg>
      <p:bgPr>
        <a:solidFill>
          <a:schemeClr val="bg2"/>
        </a:solidFill>
        <a:effectLst/>
      </p:bgPr>
    </p:bg>
    <p:spTree>
      <p:nvGrpSpPr>
        <p:cNvPr id="1" name=""/>
        <p:cNvGrpSpPr/>
        <p:nvPr/>
      </p:nvGrpSpPr>
      <p:grpSpPr>
        <a:xfrm>
          <a:off x="0" y="0"/>
          <a:ext cx="0" cy="0"/>
          <a:chOff x="0" y="0"/>
          <a:chExt cx="0" cy="0"/>
        </a:xfrm>
      </p:grpSpPr>
      <p:grpSp>
        <p:nvGrpSpPr>
          <p:cNvPr id="8" name="左上角">
            <a:extLst>
              <a:ext uri="{FF2B5EF4-FFF2-40B4-BE49-F238E27FC236}">
                <a16:creationId xmlns:a16="http://schemas.microsoft.com/office/drawing/2014/main" id="{E7C1007A-38A4-44A0-BF98-887471DFFB32}"/>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9" name="任意多边形：形状 8">
              <a:extLst>
                <a:ext uri="{FF2B5EF4-FFF2-40B4-BE49-F238E27FC236}">
                  <a16:creationId xmlns:a16="http://schemas.microsoft.com/office/drawing/2014/main" id="{FFC8DFC3-A77D-4047-89B1-5A9587DD92E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10" name="任意多边形：形状 9">
              <a:extLst>
                <a:ext uri="{FF2B5EF4-FFF2-40B4-BE49-F238E27FC236}">
                  <a16:creationId xmlns:a16="http://schemas.microsoft.com/office/drawing/2014/main" id="{5367B319-DB4D-49DE-8B1B-D2F94F892C8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1" name="任意多边形：形状 10">
              <a:extLst>
                <a:ext uri="{FF2B5EF4-FFF2-40B4-BE49-F238E27FC236}">
                  <a16:creationId xmlns:a16="http://schemas.microsoft.com/office/drawing/2014/main" id="{9FB6224A-9986-4980-9954-62E88B4E23A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2" name="任意多边形：形状 11">
              <a:extLst>
                <a:ext uri="{FF2B5EF4-FFF2-40B4-BE49-F238E27FC236}">
                  <a16:creationId xmlns:a16="http://schemas.microsoft.com/office/drawing/2014/main" id="{84F0DA6F-4771-4DAA-B032-F2F1CD6D7FFF}"/>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3" name="任意多边形：形状 12">
              <a:extLst>
                <a:ext uri="{FF2B5EF4-FFF2-40B4-BE49-F238E27FC236}">
                  <a16:creationId xmlns:a16="http://schemas.microsoft.com/office/drawing/2014/main" id="{6E826A14-FAD5-41CA-8B7E-B4938DC64FB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4" name="任意多边形：形状 13">
              <a:extLst>
                <a:ext uri="{FF2B5EF4-FFF2-40B4-BE49-F238E27FC236}">
                  <a16:creationId xmlns:a16="http://schemas.microsoft.com/office/drawing/2014/main" id="{EAD248F0-8D25-4CDF-814F-87863C8D4959}"/>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5" name="任意多边形：形状 14">
              <a:extLst>
                <a:ext uri="{FF2B5EF4-FFF2-40B4-BE49-F238E27FC236}">
                  <a16:creationId xmlns:a16="http://schemas.microsoft.com/office/drawing/2014/main" id="{AAE247D0-EA10-4307-A6D9-DC65CD33622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6" name="任意多边形：形状 15">
              <a:extLst>
                <a:ext uri="{FF2B5EF4-FFF2-40B4-BE49-F238E27FC236}">
                  <a16:creationId xmlns:a16="http://schemas.microsoft.com/office/drawing/2014/main" id="{816F0BC8-01B3-4EA5-8D3C-D08A7083C40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grpSp>
        <p:nvGrpSpPr>
          <p:cNvPr id="17" name="右下角">
            <a:extLst>
              <a:ext uri="{FF2B5EF4-FFF2-40B4-BE49-F238E27FC236}">
                <a16:creationId xmlns:a16="http://schemas.microsoft.com/office/drawing/2014/main" id="{3C4C6F91-040E-49E0-B048-C983B556B4CD}"/>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8" name="图形 157">
              <a:extLst>
                <a:ext uri="{FF2B5EF4-FFF2-40B4-BE49-F238E27FC236}">
                  <a16:creationId xmlns:a16="http://schemas.microsoft.com/office/drawing/2014/main" id="{5F735938-366A-4689-940D-6AC867D1896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0" name="任意多边形：形状 19">
                <a:extLst>
                  <a:ext uri="{FF2B5EF4-FFF2-40B4-BE49-F238E27FC236}">
                    <a16:creationId xmlns:a16="http://schemas.microsoft.com/office/drawing/2014/main" id="{082D0C32-CA40-4D76-A0AE-355F4EDE9E4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1" name="任意多边形：形状 20">
                <a:extLst>
                  <a:ext uri="{FF2B5EF4-FFF2-40B4-BE49-F238E27FC236}">
                    <a16:creationId xmlns:a16="http://schemas.microsoft.com/office/drawing/2014/main" id="{D4AA2F5B-1059-4660-A88B-0138D3DEA11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8DBAAE2E-B09E-47A6-88B0-3B386570963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3" name="任意多边形：形状 22">
                <a:extLst>
                  <a:ext uri="{FF2B5EF4-FFF2-40B4-BE49-F238E27FC236}">
                    <a16:creationId xmlns:a16="http://schemas.microsoft.com/office/drawing/2014/main" id="{80123DD0-D648-4002-B4DD-748944CF16C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4" name="任意多边形：形状 23">
                <a:extLst>
                  <a:ext uri="{FF2B5EF4-FFF2-40B4-BE49-F238E27FC236}">
                    <a16:creationId xmlns:a16="http://schemas.microsoft.com/office/drawing/2014/main" id="{B0FFF952-E585-449F-8014-AF83F5F6BF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5" name="任意多边形：形状 24">
                <a:extLst>
                  <a:ext uri="{FF2B5EF4-FFF2-40B4-BE49-F238E27FC236}">
                    <a16:creationId xmlns:a16="http://schemas.microsoft.com/office/drawing/2014/main" id="{60910C5D-897F-48B1-BECF-735BDC46365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6" name="任意多边形：形状 25">
                <a:extLst>
                  <a:ext uri="{FF2B5EF4-FFF2-40B4-BE49-F238E27FC236}">
                    <a16:creationId xmlns:a16="http://schemas.microsoft.com/office/drawing/2014/main" id="{98633913-4C49-4FE2-A15B-78DE0FD2685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9" name="任意多边形：形状 18">
              <a:extLst>
                <a:ext uri="{FF2B5EF4-FFF2-40B4-BE49-F238E27FC236}">
                  <a16:creationId xmlns:a16="http://schemas.microsoft.com/office/drawing/2014/main" id="{A9958AAF-ED1A-47A9-A07D-09465AFCF95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46" name="图片占位符 44">
            <a:extLst>
              <a:ext uri="{FF2B5EF4-FFF2-40B4-BE49-F238E27FC236}">
                <a16:creationId xmlns:a16="http://schemas.microsoft.com/office/drawing/2014/main" id="{FA2F33D7-521D-4F09-A571-EC79B9DD0EEC}"/>
              </a:ext>
            </a:extLst>
          </p:cNvPr>
          <p:cNvSpPr>
            <a:spLocks noGrp="1"/>
          </p:cNvSpPr>
          <p:nvPr>
            <p:ph type="pic" sz="quarter" idx="13" hasCustomPrompt="1"/>
          </p:nvPr>
        </p:nvSpPr>
        <p:spPr>
          <a:xfrm>
            <a:off x="-2962" y="588461"/>
            <a:ext cx="12194962" cy="5724601"/>
          </a:xfrm>
          <a:prstGeom prst="rect">
            <a:avLst/>
          </a:prstGeom>
        </p:spPr>
        <p:txBody>
          <a:bodyPr rtlCol="0" anchor="ctr"/>
          <a:lstStyle>
            <a:lvl1pPr marL="0" indent="0" algn="ctr">
              <a:buNone/>
              <a:defRPr sz="2000">
                <a:latin typeface="Microsoft YaHei UI" panose="020B0503020204020204" pitchFamily="34" charset="-122"/>
                <a:ea typeface="Microsoft YaHei UI" panose="020B0503020204020204" pitchFamily="34" charset="-122"/>
              </a:defRPr>
            </a:lvl1pPr>
          </a:lstStyle>
          <a:p>
            <a:pPr rtl="0"/>
            <a:r>
              <a:rPr lang="zh-CN" altLang="en-US" noProof="0"/>
              <a:t>在此处插入照片</a:t>
            </a:r>
          </a:p>
        </p:txBody>
      </p:sp>
      <p:sp>
        <p:nvSpPr>
          <p:cNvPr id="2" name="标题 1">
            <a:extLst>
              <a:ext uri="{FF2B5EF4-FFF2-40B4-BE49-F238E27FC236}">
                <a16:creationId xmlns:a16="http://schemas.microsoft.com/office/drawing/2014/main" id="{0B44AEF9-63A1-44CB-BD42-5FDC2C575D5E}"/>
              </a:ext>
            </a:extLst>
          </p:cNvPr>
          <p:cNvSpPr>
            <a:spLocks noGrp="1"/>
          </p:cNvSpPr>
          <p:nvPr>
            <p:ph type="title" hasCustomPrompt="1"/>
          </p:nvPr>
        </p:nvSpPr>
        <p:spPr>
          <a:xfrm>
            <a:off x="7434263" y="1506070"/>
            <a:ext cx="4456111" cy="3135405"/>
          </a:xfrm>
          <a:prstGeom prst="rect">
            <a:avLst/>
          </a:prstGeom>
        </p:spPr>
        <p:txBody>
          <a:bodyPr rtlCol="0"/>
          <a:lstStyle>
            <a:lvl1pPr>
              <a:lnSpc>
                <a:spcPct val="110000"/>
              </a:lnSpc>
              <a:spcBef>
                <a:spcPts val="1000"/>
              </a:spcBef>
              <a:defRPr sz="4000">
                <a:solidFill>
                  <a:schemeClr val="bg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defRPr>
            </a:lvl1pPr>
          </a:lstStyle>
          <a:p>
            <a:pPr rtl="0"/>
            <a:r>
              <a:rPr lang="zh-CN" altLang="en-US" noProof="0"/>
              <a:t>单击此处添加文本</a:t>
            </a:r>
          </a:p>
        </p:txBody>
      </p:sp>
      <p:sp>
        <p:nvSpPr>
          <p:cNvPr id="52" name="文本占位符 50">
            <a:extLst>
              <a:ext uri="{FF2B5EF4-FFF2-40B4-BE49-F238E27FC236}">
                <a16:creationId xmlns:a16="http://schemas.microsoft.com/office/drawing/2014/main" id="{5C6D6C0E-14CB-497A-A6C2-E067A88FA53A}"/>
              </a:ext>
            </a:extLst>
          </p:cNvPr>
          <p:cNvSpPr>
            <a:spLocks noGrp="1"/>
          </p:cNvSpPr>
          <p:nvPr>
            <p:ph type="body" sz="quarter" idx="15" hasCustomPrompt="1"/>
          </p:nvPr>
        </p:nvSpPr>
        <p:spPr>
          <a:xfrm>
            <a:off x="7434263" y="4778001"/>
            <a:ext cx="4430712" cy="971924"/>
          </a:xfrm>
          <a:prstGeom prst="rect">
            <a:avLst/>
          </a:prstGeom>
        </p:spPr>
        <p:txBody>
          <a:bodyPr rtlCol="0"/>
          <a:lstStyle>
            <a:lvl1pPr marL="0" indent="0">
              <a:buNone/>
              <a:defRPr sz="2800">
                <a:solidFill>
                  <a:schemeClr val="bg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defRPr>
            </a:lvl1pPr>
          </a:lstStyle>
          <a:p>
            <a:pPr lvl="0" rtl="0"/>
            <a:r>
              <a:rPr lang="zh-CN" altLang="en-US" noProof="0"/>
              <a:t>单击此处添加副标题</a:t>
            </a:r>
          </a:p>
        </p:txBody>
      </p:sp>
      <p:sp>
        <p:nvSpPr>
          <p:cNvPr id="47" name="日期占位符 8">
            <a:extLst>
              <a:ext uri="{FF2B5EF4-FFF2-40B4-BE49-F238E27FC236}">
                <a16:creationId xmlns:a16="http://schemas.microsoft.com/office/drawing/2014/main" id="{57880508-D524-4D72-B2D9-3EABCCBA5C93}"/>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48" name="页脚占位符 9">
            <a:extLst>
              <a:ext uri="{FF2B5EF4-FFF2-40B4-BE49-F238E27FC236}">
                <a16:creationId xmlns:a16="http://schemas.microsoft.com/office/drawing/2014/main" id="{FC67283E-EA51-43E9-A8CE-4D01EABCAB00}"/>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49" name="灯片编号占位符 10">
            <a:extLst>
              <a:ext uri="{FF2B5EF4-FFF2-40B4-BE49-F238E27FC236}">
                <a16:creationId xmlns:a16="http://schemas.microsoft.com/office/drawing/2014/main" id="{5008A3F2-2B1F-4E12-8D14-128006A2F571}"/>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团队">
    <p:bg>
      <p:bgPr>
        <a:solidFill>
          <a:schemeClr val="bg2"/>
        </a:solidFill>
        <a:effectLst/>
      </p:bgPr>
    </p:bg>
    <p:spTree>
      <p:nvGrpSpPr>
        <p:cNvPr id="1" name=""/>
        <p:cNvGrpSpPr/>
        <p:nvPr/>
      </p:nvGrpSpPr>
      <p:grpSpPr>
        <a:xfrm>
          <a:off x="0" y="0"/>
          <a:ext cx="0" cy="0"/>
          <a:chOff x="0" y="0"/>
          <a:chExt cx="0" cy="0"/>
        </a:xfrm>
      </p:grpSpPr>
      <p:grpSp>
        <p:nvGrpSpPr>
          <p:cNvPr id="4" name="左上角">
            <a:extLst>
              <a:ext uri="{FF2B5EF4-FFF2-40B4-BE49-F238E27FC236}">
                <a16:creationId xmlns:a16="http://schemas.microsoft.com/office/drawing/2014/main" id="{698EF02E-6CA2-4CA6-9212-FFB45FA9AE45}"/>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任意多边形：形状 4">
              <a:extLst>
                <a:ext uri="{FF2B5EF4-FFF2-40B4-BE49-F238E27FC236}">
                  <a16:creationId xmlns:a16="http://schemas.microsoft.com/office/drawing/2014/main" id="{AD5EB16E-0C22-49FD-A9C9-C4F0599D6A44}"/>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6" name="任意多边形：形状 5">
              <a:extLst>
                <a:ext uri="{FF2B5EF4-FFF2-40B4-BE49-F238E27FC236}">
                  <a16:creationId xmlns:a16="http://schemas.microsoft.com/office/drawing/2014/main" id="{36172559-F798-4A8A-9698-620049B5E1E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 name="任意多边形：形状 6">
              <a:extLst>
                <a:ext uri="{FF2B5EF4-FFF2-40B4-BE49-F238E27FC236}">
                  <a16:creationId xmlns:a16="http://schemas.microsoft.com/office/drawing/2014/main" id="{1EF78E13-7F65-4E92-9600-C7EB240AAFB8}"/>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8" name="任意多边形：形状 7">
              <a:extLst>
                <a:ext uri="{FF2B5EF4-FFF2-40B4-BE49-F238E27FC236}">
                  <a16:creationId xmlns:a16="http://schemas.microsoft.com/office/drawing/2014/main" id="{19D42D9C-D474-4039-AED0-7E1055E2B8D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9" name="任意多边形：形状 8">
              <a:extLst>
                <a:ext uri="{FF2B5EF4-FFF2-40B4-BE49-F238E27FC236}">
                  <a16:creationId xmlns:a16="http://schemas.microsoft.com/office/drawing/2014/main" id="{1B9CCFDE-F5F0-4883-8851-0FDCF34A1E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0" name="任意多边形：形状 9">
              <a:extLst>
                <a:ext uri="{FF2B5EF4-FFF2-40B4-BE49-F238E27FC236}">
                  <a16:creationId xmlns:a16="http://schemas.microsoft.com/office/drawing/2014/main" id="{A4195171-BFB5-4F1E-A417-55F80F5148A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1" name="任意多边形：形状 10">
              <a:extLst>
                <a:ext uri="{FF2B5EF4-FFF2-40B4-BE49-F238E27FC236}">
                  <a16:creationId xmlns:a16="http://schemas.microsoft.com/office/drawing/2014/main" id="{4B8D4B3A-91E6-4C2F-9123-094E5718BFCE}"/>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2" name="任意多边形:形状 11">
              <a:extLst>
                <a:ext uri="{FF2B5EF4-FFF2-40B4-BE49-F238E27FC236}">
                  <a16:creationId xmlns:a16="http://schemas.microsoft.com/office/drawing/2014/main" id="{6325D776-3B6A-4BAA-B4F0-0944C0EABAEF}"/>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grpSp>
        <p:nvGrpSpPr>
          <p:cNvPr id="13" name="右下角">
            <a:extLst>
              <a:ext uri="{FF2B5EF4-FFF2-40B4-BE49-F238E27FC236}">
                <a16:creationId xmlns:a16="http://schemas.microsoft.com/office/drawing/2014/main" id="{D45C93FD-55BA-4F2D-90F8-6DD517383A8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图形 157">
              <a:extLst>
                <a:ext uri="{FF2B5EF4-FFF2-40B4-BE49-F238E27FC236}">
                  <a16:creationId xmlns:a16="http://schemas.microsoft.com/office/drawing/2014/main" id="{18B36122-15B8-4C6F-906C-77A513D374A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任意多边形：形状 15">
                <a:extLst>
                  <a:ext uri="{FF2B5EF4-FFF2-40B4-BE49-F238E27FC236}">
                    <a16:creationId xmlns:a16="http://schemas.microsoft.com/office/drawing/2014/main" id="{B50C0A59-1449-4599-8828-44025BFECBE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7" name="任意多边形：形状 16">
                <a:extLst>
                  <a:ext uri="{FF2B5EF4-FFF2-40B4-BE49-F238E27FC236}">
                    <a16:creationId xmlns:a16="http://schemas.microsoft.com/office/drawing/2014/main" id="{D9C52D9E-28AD-486F-B7C4-F04A7C480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8" name="任意多边形：形状 17">
                <a:extLst>
                  <a:ext uri="{FF2B5EF4-FFF2-40B4-BE49-F238E27FC236}">
                    <a16:creationId xmlns:a16="http://schemas.microsoft.com/office/drawing/2014/main" id="{9909F516-4614-4EFB-BCB1-15AA5C678F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9" name="任意多边形：形状 18">
                <a:extLst>
                  <a:ext uri="{FF2B5EF4-FFF2-40B4-BE49-F238E27FC236}">
                    <a16:creationId xmlns:a16="http://schemas.microsoft.com/office/drawing/2014/main" id="{C3F02F4A-40B8-4D3C-B6B1-90E7B65255E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0" name="任意多边形：形状 19">
                <a:extLst>
                  <a:ext uri="{FF2B5EF4-FFF2-40B4-BE49-F238E27FC236}">
                    <a16:creationId xmlns:a16="http://schemas.microsoft.com/office/drawing/2014/main" id="{6BDCF159-602C-402C-A70E-34753F59D0F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1" name="任意多边形：形状 20">
                <a:extLst>
                  <a:ext uri="{FF2B5EF4-FFF2-40B4-BE49-F238E27FC236}">
                    <a16:creationId xmlns:a16="http://schemas.microsoft.com/office/drawing/2014/main" id="{4EB71FB2-F1B2-4117-BA16-95D8C9AC3E5E}"/>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42E9C5BE-5CF5-4EB1-8D41-FA7AA2DAE4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5" name="任意多边形：形状 14">
              <a:extLst>
                <a:ext uri="{FF2B5EF4-FFF2-40B4-BE49-F238E27FC236}">
                  <a16:creationId xmlns:a16="http://schemas.microsoft.com/office/drawing/2014/main" id="{09625B7A-8E4D-40D0-A98E-7A64991B9EAA}"/>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23" name="标题 1">
            <a:extLst>
              <a:ext uri="{FF2B5EF4-FFF2-40B4-BE49-F238E27FC236}">
                <a16:creationId xmlns:a16="http://schemas.microsoft.com/office/drawing/2014/main" id="{339C0337-ABAF-49EC-BD34-55A05ADF1175}"/>
              </a:ext>
            </a:extLst>
          </p:cNvPr>
          <p:cNvSpPr>
            <a:spLocks noGrp="1"/>
          </p:cNvSpPr>
          <p:nvPr>
            <p:ph type="title"/>
          </p:nvPr>
        </p:nvSpPr>
        <p:spPr>
          <a:xfrm>
            <a:off x="1198181" y="4625685"/>
            <a:ext cx="9988166" cy="1495403"/>
          </a:xfrm>
          <a:prstGeom prst="rect">
            <a:avLst/>
          </a:prstGeom>
        </p:spPr>
        <p:txBody>
          <a:bodyPr rtlCol="0" anchor="ctr"/>
          <a:lstStyle>
            <a:lvl1pPr>
              <a:defRPr>
                <a:latin typeface="Microsoft YaHei UI" panose="020B0503020204020204" pitchFamily="34" charset="-122"/>
                <a:ea typeface="Microsoft YaHei UI" panose="020B0503020204020204" pitchFamily="34" charset="-122"/>
              </a:defRPr>
            </a:lvl1pPr>
          </a:lstStyle>
          <a:p>
            <a:pPr rtl="0">
              <a:lnSpc>
                <a:spcPct val="100000"/>
              </a:lnSpc>
            </a:pPr>
            <a:r>
              <a:rPr lang="zh-CN" altLang="en-US" noProof="0"/>
              <a:t>单击此处编辑母版标题样式</a:t>
            </a:r>
          </a:p>
        </p:txBody>
      </p:sp>
      <p:sp>
        <p:nvSpPr>
          <p:cNvPr id="28" name="日期占位符 8">
            <a:extLst>
              <a:ext uri="{FF2B5EF4-FFF2-40B4-BE49-F238E27FC236}">
                <a16:creationId xmlns:a16="http://schemas.microsoft.com/office/drawing/2014/main" id="{595B4059-AC5C-40F9-903D-D05AF8A73715}"/>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29" name="页脚占位符 9">
            <a:extLst>
              <a:ext uri="{FF2B5EF4-FFF2-40B4-BE49-F238E27FC236}">
                <a16:creationId xmlns:a16="http://schemas.microsoft.com/office/drawing/2014/main" id="{9E19627B-F45E-41E4-8387-B5D665DB6220}"/>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30" name="灯片编号占位符 10">
            <a:extLst>
              <a:ext uri="{FF2B5EF4-FFF2-40B4-BE49-F238E27FC236}">
                <a16:creationId xmlns:a16="http://schemas.microsoft.com/office/drawing/2014/main" id="{7AA8C8B6-7507-4A7B-A983-5D1FC6DB4AA7}"/>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
        <p:nvSpPr>
          <p:cNvPr id="3" name="内容占位符 2">
            <a:extLst>
              <a:ext uri="{FF2B5EF4-FFF2-40B4-BE49-F238E27FC236}">
                <a16:creationId xmlns:a16="http://schemas.microsoft.com/office/drawing/2014/main" id="{F58D2FE6-7CCA-4BAA-A914-84C119AE8FA1}"/>
              </a:ext>
            </a:extLst>
          </p:cNvPr>
          <p:cNvSpPr>
            <a:spLocks noGrp="1"/>
          </p:cNvSpPr>
          <p:nvPr>
            <p:ph sz="quarter" idx="13"/>
          </p:nvPr>
        </p:nvSpPr>
        <p:spPr>
          <a:xfrm>
            <a:off x="931863" y="736600"/>
            <a:ext cx="10328275" cy="4314825"/>
          </a:xfrm>
          <a:prstGeom prst="rect">
            <a:avLst/>
          </a:prstGeom>
        </p:spPr>
        <p:txBody>
          <a:bodyPr rtlCol="0"/>
          <a:lstStyle>
            <a:lvl1pPr marL="0" indent="0">
              <a:buNone/>
              <a:defRPr>
                <a:latin typeface="Microsoft YaHei UI" panose="020B0503020204020204" pitchFamily="34" charset="-122"/>
                <a:ea typeface="Microsoft YaHei UI" panose="020B0503020204020204" pitchFamily="34" charset="-122"/>
              </a:defRPr>
            </a:lvl1pPr>
            <a:lvl2pPr marL="457200" indent="0">
              <a:buNone/>
              <a:defRPr>
                <a:latin typeface="Microsoft YaHei UI" panose="020B0503020204020204" pitchFamily="34" charset="-122"/>
                <a:ea typeface="Microsoft YaHei UI" panose="020B0503020204020204" pitchFamily="34" charset="-122"/>
              </a:defRPr>
            </a:lvl2pPr>
            <a:lvl3pPr marL="914400" indent="0">
              <a:buNone/>
              <a:defRPr>
                <a:latin typeface="Microsoft YaHei UI" panose="020B0503020204020204" pitchFamily="34" charset="-122"/>
                <a:ea typeface="Microsoft YaHei UI" panose="020B0503020204020204" pitchFamily="34" charset="-122"/>
              </a:defRPr>
            </a:lvl3pPr>
            <a:lvl4pPr marL="1371600" indent="0">
              <a:buNone/>
              <a:defRPr>
                <a:latin typeface="Microsoft YaHei UI" panose="020B0503020204020204" pitchFamily="34" charset="-122"/>
                <a:ea typeface="Microsoft YaHei UI" panose="020B0503020204020204" pitchFamily="34" charset="-122"/>
              </a:defRPr>
            </a:lvl4pPr>
            <a:lvl5pPr marL="1828800" indent="0">
              <a:buNone/>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日程表">
    <p:bg>
      <p:bgPr>
        <a:solidFill>
          <a:schemeClr val="bg2"/>
        </a:solidFill>
        <a:effectLst/>
      </p:bgPr>
    </p:bg>
    <p:spTree>
      <p:nvGrpSpPr>
        <p:cNvPr id="1" name=""/>
        <p:cNvGrpSpPr/>
        <p:nvPr/>
      </p:nvGrpSpPr>
      <p:grpSpPr>
        <a:xfrm>
          <a:off x="0" y="0"/>
          <a:ext cx="0" cy="0"/>
          <a:chOff x="0" y="0"/>
          <a:chExt cx="0" cy="0"/>
        </a:xfrm>
      </p:grpSpPr>
      <p:grpSp>
        <p:nvGrpSpPr>
          <p:cNvPr id="4" name="左上角">
            <a:extLst>
              <a:ext uri="{FF2B5EF4-FFF2-40B4-BE49-F238E27FC236}">
                <a16:creationId xmlns:a16="http://schemas.microsoft.com/office/drawing/2014/main" id="{2FFEA91A-0EFC-48F7-B7D5-80A0E1B7623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任意多边形：形状 4">
              <a:extLst>
                <a:ext uri="{FF2B5EF4-FFF2-40B4-BE49-F238E27FC236}">
                  <a16:creationId xmlns:a16="http://schemas.microsoft.com/office/drawing/2014/main" id="{516EB67A-55A4-4D1D-925D-7970028D95E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sp>
          <p:nvSpPr>
            <p:cNvPr id="6" name="任意多边形：形状 5">
              <a:extLst>
                <a:ext uri="{FF2B5EF4-FFF2-40B4-BE49-F238E27FC236}">
                  <a16:creationId xmlns:a16="http://schemas.microsoft.com/office/drawing/2014/main" id="{E5E55AEF-DB73-4710-9416-FEB3FD97C15C}"/>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7" name="任意多边形：形状 6">
              <a:extLst>
                <a:ext uri="{FF2B5EF4-FFF2-40B4-BE49-F238E27FC236}">
                  <a16:creationId xmlns:a16="http://schemas.microsoft.com/office/drawing/2014/main" id="{FD2908CE-9399-4B3D-AA3B-9C535EF8B4A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8" name="任意多边形：形状 7">
              <a:extLst>
                <a:ext uri="{FF2B5EF4-FFF2-40B4-BE49-F238E27FC236}">
                  <a16:creationId xmlns:a16="http://schemas.microsoft.com/office/drawing/2014/main" id="{8639D73A-BE27-4C16-844B-7258A8A1117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9" name="任意多边形：形状 8">
              <a:extLst>
                <a:ext uri="{FF2B5EF4-FFF2-40B4-BE49-F238E27FC236}">
                  <a16:creationId xmlns:a16="http://schemas.microsoft.com/office/drawing/2014/main" id="{1A76B215-E0A3-46C3-9D5F-9365987E538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0" name="任意多边形：形状 9">
              <a:extLst>
                <a:ext uri="{FF2B5EF4-FFF2-40B4-BE49-F238E27FC236}">
                  <a16:creationId xmlns:a16="http://schemas.microsoft.com/office/drawing/2014/main" id="{C6EC2A41-C8B0-4DAF-963A-25A1129447C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1" name="任意多边形：形状 10">
              <a:extLst>
                <a:ext uri="{FF2B5EF4-FFF2-40B4-BE49-F238E27FC236}">
                  <a16:creationId xmlns:a16="http://schemas.microsoft.com/office/drawing/2014/main" id="{BA7290A1-550E-4C14-9692-08A32E70131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2" name="任意多边形:形状 11">
              <a:extLst>
                <a:ext uri="{FF2B5EF4-FFF2-40B4-BE49-F238E27FC236}">
                  <a16:creationId xmlns:a16="http://schemas.microsoft.com/office/drawing/2014/main" id="{2C1450BD-4122-4D86-ABD1-F26F1194C6E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grpSp>
        <p:nvGrpSpPr>
          <p:cNvPr id="13" name="右下角">
            <a:extLst>
              <a:ext uri="{FF2B5EF4-FFF2-40B4-BE49-F238E27FC236}">
                <a16:creationId xmlns:a16="http://schemas.microsoft.com/office/drawing/2014/main" id="{BE4E36A0-93C4-40C8-8EEF-C463BBC763FF}"/>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图形 157">
              <a:extLst>
                <a:ext uri="{FF2B5EF4-FFF2-40B4-BE49-F238E27FC236}">
                  <a16:creationId xmlns:a16="http://schemas.microsoft.com/office/drawing/2014/main" id="{1CCF8ACD-1787-41D1-B29E-E10FAE03308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任意多边形：形状 15">
                <a:extLst>
                  <a:ext uri="{FF2B5EF4-FFF2-40B4-BE49-F238E27FC236}">
                    <a16:creationId xmlns:a16="http://schemas.microsoft.com/office/drawing/2014/main" id="{C622B3C7-2A88-4657-8DEC-962E52F43F11}"/>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7" name="任意多边形：形状 16">
                <a:extLst>
                  <a:ext uri="{FF2B5EF4-FFF2-40B4-BE49-F238E27FC236}">
                    <a16:creationId xmlns:a16="http://schemas.microsoft.com/office/drawing/2014/main" id="{5C36A0C0-7D0D-4D1D-9316-224CF1A823A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8" name="任意多边形：形状 17">
                <a:extLst>
                  <a:ext uri="{FF2B5EF4-FFF2-40B4-BE49-F238E27FC236}">
                    <a16:creationId xmlns:a16="http://schemas.microsoft.com/office/drawing/2014/main" id="{D8D15477-C8B6-4ADB-BD54-698A9B5915E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19" name="任意多边形：形状 18">
                <a:extLst>
                  <a:ext uri="{FF2B5EF4-FFF2-40B4-BE49-F238E27FC236}">
                    <a16:creationId xmlns:a16="http://schemas.microsoft.com/office/drawing/2014/main" id="{20A4C13F-5758-4BE4-9925-C6E35301C4B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0" name="任意多边形：形状 19">
                <a:extLst>
                  <a:ext uri="{FF2B5EF4-FFF2-40B4-BE49-F238E27FC236}">
                    <a16:creationId xmlns:a16="http://schemas.microsoft.com/office/drawing/2014/main" id="{C9A29BFA-3801-4847-A1E1-87A32423B4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1" name="任意多边形：形状 20">
                <a:extLst>
                  <a:ext uri="{FF2B5EF4-FFF2-40B4-BE49-F238E27FC236}">
                    <a16:creationId xmlns:a16="http://schemas.microsoft.com/office/drawing/2014/main" id="{20C42F85-0FBE-48C0-A629-8BC17C93C2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2E443C38-4EE5-4E5F-ADF6-66502151DB3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noProof="0">
                  <a:latin typeface="Microsoft YaHei UI" panose="020B0503020204020204" pitchFamily="34" charset="-122"/>
                  <a:ea typeface="Microsoft YaHei UI" panose="020B0503020204020204" pitchFamily="34" charset="-122"/>
                </a:endParaRPr>
              </a:p>
            </p:txBody>
          </p:sp>
        </p:grpSp>
        <p:sp>
          <p:nvSpPr>
            <p:cNvPr id="15" name="任意多边形：形状 14">
              <a:extLst>
                <a:ext uri="{FF2B5EF4-FFF2-40B4-BE49-F238E27FC236}">
                  <a16:creationId xmlns:a16="http://schemas.microsoft.com/office/drawing/2014/main" id="{F754DE6C-441A-4CEF-B2BF-E2755FD916C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noProof="0">
                <a:latin typeface="Microsoft YaHei UI" panose="020B0503020204020204" pitchFamily="34" charset="-122"/>
                <a:ea typeface="Microsoft YaHei UI" panose="020B0503020204020204" pitchFamily="34" charset="-122"/>
              </a:endParaRPr>
            </a:p>
          </p:txBody>
        </p:sp>
      </p:grpSp>
      <p:sp>
        <p:nvSpPr>
          <p:cNvPr id="23" name="标题 1">
            <a:extLst>
              <a:ext uri="{FF2B5EF4-FFF2-40B4-BE49-F238E27FC236}">
                <a16:creationId xmlns:a16="http://schemas.microsoft.com/office/drawing/2014/main" id="{4E5B71B3-BF16-460A-B638-D1A604335869}"/>
              </a:ext>
            </a:extLst>
          </p:cNvPr>
          <p:cNvSpPr>
            <a:spLocks noGrp="1"/>
          </p:cNvSpPr>
          <p:nvPr>
            <p:ph type="title"/>
          </p:nvPr>
        </p:nvSpPr>
        <p:spPr>
          <a:xfrm>
            <a:off x="1198181" y="4625685"/>
            <a:ext cx="9988166" cy="1495403"/>
          </a:xfrm>
          <a:prstGeom prst="rect">
            <a:avLst/>
          </a:prstGeom>
        </p:spPr>
        <p:txBody>
          <a:bodyPr rtlCol="0" anchor="ctr"/>
          <a:lstStyle>
            <a:lvl1pPr>
              <a:defRPr>
                <a:latin typeface="Microsoft YaHei UI" panose="020B0503020204020204" pitchFamily="34" charset="-122"/>
                <a:ea typeface="Microsoft YaHei UI" panose="020B0503020204020204" pitchFamily="34" charset="-122"/>
              </a:defRPr>
            </a:lvl1pPr>
          </a:lstStyle>
          <a:p>
            <a:pPr rtl="0">
              <a:lnSpc>
                <a:spcPct val="100000"/>
              </a:lnSpc>
            </a:pPr>
            <a:r>
              <a:rPr lang="zh-CN" altLang="en-US" noProof="0"/>
              <a:t>单击此处编辑母版标题样式</a:t>
            </a:r>
          </a:p>
        </p:txBody>
      </p:sp>
      <p:sp>
        <p:nvSpPr>
          <p:cNvPr id="24" name="日期占位符 8">
            <a:extLst>
              <a:ext uri="{FF2B5EF4-FFF2-40B4-BE49-F238E27FC236}">
                <a16:creationId xmlns:a16="http://schemas.microsoft.com/office/drawing/2014/main" id="{9571135A-2E5D-477D-B14A-2B9AA4555399}"/>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en-US" altLang="zh-CN" noProof="0"/>
              <a:t>20XX </a:t>
            </a:r>
            <a:r>
              <a:rPr lang="zh-CN" altLang="en-US" noProof="0"/>
              <a:t>年 </a:t>
            </a:r>
            <a:r>
              <a:rPr lang="en-US" altLang="zh-CN" noProof="0"/>
              <a:t>2 </a:t>
            </a:r>
            <a:r>
              <a:rPr lang="zh-CN" altLang="en-US" noProof="0"/>
              <a:t>月 </a:t>
            </a:r>
            <a:r>
              <a:rPr lang="en-US" altLang="zh-CN" noProof="0"/>
              <a:t>2 </a:t>
            </a:r>
            <a:r>
              <a:rPr lang="zh-CN" altLang="en-US" noProof="0"/>
              <a:t>日</a:t>
            </a:r>
          </a:p>
        </p:txBody>
      </p:sp>
      <p:sp>
        <p:nvSpPr>
          <p:cNvPr id="25" name="页脚占位符 9">
            <a:extLst>
              <a:ext uri="{FF2B5EF4-FFF2-40B4-BE49-F238E27FC236}">
                <a16:creationId xmlns:a16="http://schemas.microsoft.com/office/drawing/2014/main" id="{13453AD8-C108-4346-9519-C496F8B0E217}"/>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r>
              <a:rPr lang="zh-CN" altLang="en-US" noProof="0"/>
              <a:t>演示文稿标题</a:t>
            </a:r>
          </a:p>
        </p:txBody>
      </p:sp>
      <p:sp>
        <p:nvSpPr>
          <p:cNvPr id="26" name="灯片编号占位符 10">
            <a:extLst>
              <a:ext uri="{FF2B5EF4-FFF2-40B4-BE49-F238E27FC236}">
                <a16:creationId xmlns:a16="http://schemas.microsoft.com/office/drawing/2014/main" id="{EBB5DBC4-2BAD-41DC-AFCC-11E01A842887}"/>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latin typeface="Microsoft YaHei UI" panose="020B0503020204020204" pitchFamily="34" charset="-122"/>
                <a:ea typeface="Microsoft YaHei UI" panose="020B0503020204020204" pitchFamily="34" charset="-122"/>
              </a:defRPr>
            </a:lvl1pPr>
          </a:lstStyle>
          <a:p>
            <a:fld id="{73B850FF-6169-4056-8077-06FFA93A5366}" type="slidenum">
              <a:rPr lang="en-US" altLang="zh-CN" noProof="0" smtClean="0"/>
              <a:pPr/>
              <a:t>‹#›</a:t>
            </a:fld>
            <a:endParaRPr lang="zh-CN" altLang="en-US" noProof="0"/>
          </a:p>
        </p:txBody>
      </p:sp>
      <p:sp>
        <p:nvSpPr>
          <p:cNvPr id="3" name="内容占位符 2">
            <a:extLst>
              <a:ext uri="{FF2B5EF4-FFF2-40B4-BE49-F238E27FC236}">
                <a16:creationId xmlns:a16="http://schemas.microsoft.com/office/drawing/2014/main" id="{0277A857-1402-4ABB-A7CC-9467704990C1}"/>
              </a:ext>
            </a:extLst>
          </p:cNvPr>
          <p:cNvSpPr>
            <a:spLocks noGrp="1"/>
          </p:cNvSpPr>
          <p:nvPr>
            <p:ph sz="quarter" idx="13"/>
          </p:nvPr>
        </p:nvSpPr>
        <p:spPr>
          <a:xfrm>
            <a:off x="641350" y="501650"/>
            <a:ext cx="10909300" cy="4349750"/>
          </a:xfrm>
          <a:prstGeom prst="rect">
            <a:avLst/>
          </a:prstGeom>
        </p:spPr>
        <p:txBody>
          <a:bodyPr rtlCol="0"/>
          <a:lstStyle>
            <a:lvl1pPr marL="0" indent="0">
              <a:buNone/>
              <a:defRPr>
                <a:latin typeface="Microsoft YaHei UI" panose="020B0503020204020204" pitchFamily="34" charset="-122"/>
                <a:ea typeface="Microsoft YaHei UI" panose="020B0503020204020204" pitchFamily="34" charset="-122"/>
              </a:defRPr>
            </a:lvl1pPr>
            <a:lvl2pPr marL="457200" indent="0">
              <a:buNone/>
              <a:defRPr>
                <a:latin typeface="Microsoft YaHei UI" panose="020B0503020204020204" pitchFamily="34" charset="-122"/>
                <a:ea typeface="Microsoft YaHei UI" panose="020B0503020204020204" pitchFamily="34" charset="-122"/>
              </a:defRPr>
            </a:lvl2pPr>
            <a:lvl3pPr marL="914400" indent="0">
              <a:buNone/>
              <a:defRPr>
                <a:latin typeface="Microsoft YaHei UI" panose="020B0503020204020204" pitchFamily="34" charset="-122"/>
                <a:ea typeface="Microsoft YaHei UI" panose="020B0503020204020204" pitchFamily="34" charset="-122"/>
              </a:defRPr>
            </a:lvl3pPr>
            <a:lvl4pPr marL="1371600" indent="0">
              <a:buNone/>
              <a:defRPr>
                <a:latin typeface="Microsoft YaHei UI" panose="020B0503020204020204" pitchFamily="34" charset="-122"/>
                <a:ea typeface="Microsoft YaHei UI" panose="020B0503020204020204" pitchFamily="34" charset="-122"/>
              </a:defRPr>
            </a:lvl4pPr>
            <a:lvl5pPr marL="1828800" indent="0">
              <a:buNone/>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40983E0-FEBB-4B45-B00C-917965EBE17F}"/>
              </a:ext>
            </a:extLst>
          </p:cNvPr>
          <p:cNvSpPr>
            <a:spLocks noGrp="1"/>
          </p:cNvSpPr>
          <p:nvPr>
            <p:ph type="ctrTitle"/>
          </p:nvPr>
        </p:nvSpPr>
        <p:spPr/>
        <p:txBody>
          <a:bodyPr rtlCol="0">
            <a:normAutofit/>
          </a:bodyPr>
          <a:lstStyle/>
          <a:p>
            <a:pPr rtl="0"/>
            <a:r>
              <a:rPr lang="zh-CN" altLang="en-US" sz="5400" dirty="0"/>
              <a:t>复现论文演示</a:t>
            </a:r>
          </a:p>
        </p:txBody>
      </p:sp>
      <p:sp>
        <p:nvSpPr>
          <p:cNvPr id="5" name="副标题 4">
            <a:extLst>
              <a:ext uri="{FF2B5EF4-FFF2-40B4-BE49-F238E27FC236}">
                <a16:creationId xmlns:a16="http://schemas.microsoft.com/office/drawing/2014/main" id="{E0DB9D88-9963-482B-B907-C09FB61E06F7}"/>
              </a:ext>
            </a:extLst>
          </p:cNvPr>
          <p:cNvSpPr>
            <a:spLocks noGrp="1"/>
          </p:cNvSpPr>
          <p:nvPr>
            <p:ph type="subTitle" idx="1"/>
          </p:nvPr>
        </p:nvSpPr>
        <p:spPr>
          <a:xfrm>
            <a:off x="7813040" y="561463"/>
            <a:ext cx="3370134" cy="2446780"/>
          </a:xfrm>
        </p:spPr>
        <p:txBody>
          <a:bodyPr rtlCol="0"/>
          <a:lstStyle/>
          <a:p>
            <a:pPr rtl="0"/>
            <a:r>
              <a:rPr lang="zh-CN" altLang="en-US" sz="2800" dirty="0"/>
              <a:t>演示者：张红玫</a:t>
            </a:r>
          </a:p>
        </p:txBody>
      </p:sp>
      <p:pic>
        <p:nvPicPr>
          <p:cNvPr id="30" name="图片占位符 29" descr="放在石头上的指南针的图片">
            <a:extLst>
              <a:ext uri="{FF2B5EF4-FFF2-40B4-BE49-F238E27FC236}">
                <a16:creationId xmlns:a16="http://schemas.microsoft.com/office/drawing/2014/main" id="{3D531199-453A-4C47-A269-EE5C53C9868E}"/>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val="0"/>
              </a:ext>
            </a:extLst>
          </a:blip>
          <a:srcRect/>
          <a:stretch>
            <a:fillRect/>
          </a:stretch>
        </p:blipFill>
        <p:spPr/>
      </p:pic>
      <p:sp>
        <p:nvSpPr>
          <p:cNvPr id="3" name="文本框 2">
            <a:extLst>
              <a:ext uri="{FF2B5EF4-FFF2-40B4-BE49-F238E27FC236}">
                <a16:creationId xmlns:a16="http://schemas.microsoft.com/office/drawing/2014/main" id="{B5C6B7DA-9A61-C4F5-2F25-F8B8899D6187}"/>
              </a:ext>
            </a:extLst>
          </p:cNvPr>
          <p:cNvSpPr txBox="1"/>
          <p:nvPr/>
        </p:nvSpPr>
        <p:spPr>
          <a:xfrm>
            <a:off x="1017996" y="2278126"/>
            <a:ext cx="6595885" cy="338554"/>
          </a:xfrm>
          <a:prstGeom prst="rect">
            <a:avLst/>
          </a:prstGeom>
          <a:noFill/>
        </p:spPr>
        <p:txBody>
          <a:bodyPr wrap="square">
            <a:spAutoFit/>
          </a:bodyPr>
          <a:lstStyle/>
          <a:p>
            <a:r>
              <a:rPr lang="zh-CN" altLang="en-US" sz="1600" dirty="0"/>
              <a:t>使用阴阳编解码器系统实现实用且稳健的基于 </a:t>
            </a:r>
            <a:r>
              <a:rPr lang="en-US" altLang="zh-CN" sz="1600" dirty="0"/>
              <a:t>DNA </a:t>
            </a:r>
            <a:r>
              <a:rPr lang="zh-CN" altLang="en-US" sz="1600" dirty="0"/>
              <a:t>的数据归档</a:t>
            </a:r>
          </a:p>
        </p:txBody>
      </p:sp>
    </p:spTree>
    <p:extLst>
      <p:ext uri="{BB962C8B-B14F-4D97-AF65-F5344CB8AC3E}">
        <p14:creationId xmlns:p14="http://schemas.microsoft.com/office/powerpoint/2010/main" val="410343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0D27707A-0D74-4391-B40D-9DA61B878782}"/>
              </a:ext>
            </a:extLst>
          </p:cNvPr>
          <p:cNvSpPr>
            <a:spLocks noGrp="1"/>
          </p:cNvSpPr>
          <p:nvPr>
            <p:ph type="title"/>
          </p:nvPr>
        </p:nvSpPr>
        <p:spPr>
          <a:xfrm>
            <a:off x="1198182" y="559814"/>
            <a:ext cx="9795636" cy="1335662"/>
          </a:xfrm>
        </p:spPr>
        <p:txBody>
          <a:bodyPr rtlCol="0"/>
          <a:lstStyle/>
          <a:p>
            <a:pPr rtl="0"/>
            <a:r>
              <a:rPr lang="zh-CN" altLang="en-US" dirty="0"/>
              <a:t>基本配置</a:t>
            </a:r>
          </a:p>
        </p:txBody>
      </p:sp>
      <p:sp>
        <p:nvSpPr>
          <p:cNvPr id="11" name="文本占位符 10">
            <a:extLst>
              <a:ext uri="{FF2B5EF4-FFF2-40B4-BE49-F238E27FC236}">
                <a16:creationId xmlns:a16="http://schemas.microsoft.com/office/drawing/2014/main" id="{AF0EA84E-37B0-4EF8-97A4-327D8F38CA75}"/>
              </a:ext>
            </a:extLst>
          </p:cNvPr>
          <p:cNvSpPr>
            <a:spLocks noGrp="1"/>
          </p:cNvSpPr>
          <p:nvPr>
            <p:ph type="body" sz="quarter" idx="13"/>
          </p:nvPr>
        </p:nvSpPr>
        <p:spPr>
          <a:xfrm>
            <a:off x="1195388" y="2107496"/>
            <a:ext cx="4756714" cy="597604"/>
          </a:xfrm>
        </p:spPr>
        <p:txBody>
          <a:bodyPr rtlCol="0"/>
          <a:lstStyle/>
          <a:p>
            <a:pPr rtl="0"/>
            <a:r>
              <a:rPr lang="zh-CN" altLang="en-US" dirty="0"/>
              <a:t>计算和软件</a:t>
            </a:r>
          </a:p>
        </p:txBody>
      </p:sp>
      <p:sp>
        <p:nvSpPr>
          <p:cNvPr id="10" name="内容占位符 9">
            <a:extLst>
              <a:ext uri="{FF2B5EF4-FFF2-40B4-BE49-F238E27FC236}">
                <a16:creationId xmlns:a16="http://schemas.microsoft.com/office/drawing/2014/main" id="{5438B01A-F91F-4EF4-B5EE-178E2107B674}"/>
              </a:ext>
            </a:extLst>
          </p:cNvPr>
          <p:cNvSpPr>
            <a:spLocks noGrp="1"/>
          </p:cNvSpPr>
          <p:nvPr>
            <p:ph idx="1"/>
          </p:nvPr>
        </p:nvSpPr>
        <p:spPr>
          <a:xfrm>
            <a:off x="1195281" y="2717782"/>
            <a:ext cx="4745568" cy="3365605"/>
          </a:xfrm>
        </p:spPr>
        <p:txBody>
          <a:bodyPr rtlCol="0">
            <a:normAutofit/>
          </a:bodyPr>
          <a:lstStyle/>
          <a:p>
            <a:pPr marL="0" indent="0" rtl="0">
              <a:lnSpc>
                <a:spcPct val="150000"/>
              </a:lnSpc>
              <a:buNone/>
            </a:pPr>
            <a:r>
              <a:rPr lang="zh-CN" altLang="en-US" dirty="0"/>
              <a:t>所有编码、解码和错误分析实验均在</a:t>
            </a:r>
            <a:r>
              <a:rPr lang="en-US" altLang="zh-CN" dirty="0"/>
              <a:t>Windows</a:t>
            </a:r>
            <a:r>
              <a:rPr lang="zh-CN" altLang="en-US" dirty="0"/>
              <a:t>系统中的</a:t>
            </a:r>
            <a:r>
              <a:rPr lang="en-US" altLang="zh-CN" dirty="0" err="1"/>
              <a:t>Pycharm</a:t>
            </a:r>
            <a:r>
              <a:rPr lang="zh-CN" altLang="en-US" dirty="0"/>
              <a:t>软件上执行，该环境具有 </a:t>
            </a:r>
            <a:r>
              <a:rPr lang="en-US" altLang="zh-CN" dirty="0"/>
              <a:t>16 GB </a:t>
            </a:r>
            <a:r>
              <a:rPr lang="zh-CN" altLang="en-US" dirty="0"/>
              <a:t>随机存取存储器的 </a:t>
            </a:r>
            <a:r>
              <a:rPr lang="en-US" altLang="zh-CN" dirty="0"/>
              <a:t>i7 </a:t>
            </a:r>
            <a:r>
              <a:rPr lang="zh-CN" altLang="en-US" dirty="0"/>
              <a:t>中央处理器，使用 </a:t>
            </a:r>
            <a:r>
              <a:rPr lang="en-US" altLang="zh-CN" dirty="0"/>
              <a:t>Python 3.7.0</a:t>
            </a:r>
            <a:r>
              <a:rPr lang="zh-CN" altLang="en-US" dirty="0"/>
              <a:t>。</a:t>
            </a:r>
          </a:p>
        </p:txBody>
      </p:sp>
      <p:sp>
        <p:nvSpPr>
          <p:cNvPr id="13" name="文本占位符 12">
            <a:extLst>
              <a:ext uri="{FF2B5EF4-FFF2-40B4-BE49-F238E27FC236}">
                <a16:creationId xmlns:a16="http://schemas.microsoft.com/office/drawing/2014/main" id="{1C5759BA-D967-4688-A625-35405465AE65}"/>
              </a:ext>
            </a:extLst>
          </p:cNvPr>
          <p:cNvSpPr>
            <a:spLocks noGrp="1"/>
          </p:cNvSpPr>
          <p:nvPr>
            <p:ph type="body" sz="quarter" idx="15"/>
          </p:nvPr>
        </p:nvSpPr>
        <p:spPr>
          <a:xfrm>
            <a:off x="6243612" y="2107388"/>
            <a:ext cx="4756714" cy="597604"/>
          </a:xfrm>
        </p:spPr>
        <p:txBody>
          <a:bodyPr rtlCol="0"/>
          <a:lstStyle/>
          <a:p>
            <a:pPr rtl="0"/>
            <a:r>
              <a:rPr lang="zh-CN" altLang="en-US" dirty="0"/>
              <a:t>输入文件和参数</a:t>
            </a:r>
          </a:p>
        </p:txBody>
      </p:sp>
      <p:sp>
        <p:nvSpPr>
          <p:cNvPr id="12" name="内容占位符 11">
            <a:extLst>
              <a:ext uri="{FF2B5EF4-FFF2-40B4-BE49-F238E27FC236}">
                <a16:creationId xmlns:a16="http://schemas.microsoft.com/office/drawing/2014/main" id="{9513B9FD-5ED9-47A6-9D8D-02CE6F5384D6}"/>
              </a:ext>
            </a:extLst>
          </p:cNvPr>
          <p:cNvSpPr>
            <a:spLocks noGrp="1"/>
          </p:cNvSpPr>
          <p:nvPr>
            <p:ph idx="14"/>
          </p:nvPr>
        </p:nvSpPr>
        <p:spPr>
          <a:xfrm>
            <a:off x="6243505" y="2717674"/>
            <a:ext cx="4745568" cy="3365605"/>
          </a:xfrm>
        </p:spPr>
        <p:txBody>
          <a:bodyPr rtlCol="0">
            <a:normAutofit/>
          </a:bodyPr>
          <a:lstStyle/>
          <a:p>
            <a:pPr marL="0" indent="0" rtl="0">
              <a:lnSpc>
                <a:spcPct val="150000"/>
              </a:lnSpc>
              <a:buNone/>
            </a:pPr>
            <a:r>
              <a:rPr lang="zh-CN" altLang="en-US" dirty="0"/>
              <a:t>使用</a:t>
            </a:r>
            <a:r>
              <a:rPr lang="en-US" altLang="zh-CN" dirty="0"/>
              <a:t>YYC</a:t>
            </a:r>
            <a:r>
              <a:rPr lang="zh-CN" altLang="en-US" dirty="0"/>
              <a:t>算法对一个</a:t>
            </a:r>
            <a:r>
              <a:rPr lang="en-US" altLang="zh-CN" dirty="0"/>
              <a:t>95.2 KB</a:t>
            </a:r>
            <a:r>
              <a:rPr lang="zh-CN" altLang="en-US" dirty="0"/>
              <a:t>的</a:t>
            </a:r>
            <a:r>
              <a:rPr lang="en-US" altLang="zh-CN" dirty="0"/>
              <a:t>jpg</a:t>
            </a:r>
            <a:r>
              <a:rPr lang="zh-CN" altLang="en-US" dirty="0"/>
              <a:t>图片进行编码，约束设置如下：</a:t>
            </a:r>
            <a:r>
              <a:rPr lang="en-US" altLang="zh-CN" dirty="0"/>
              <a:t>GC </a:t>
            </a:r>
            <a:r>
              <a:rPr lang="zh-CN" altLang="en-US" dirty="0"/>
              <a:t>含量为 </a:t>
            </a:r>
            <a:r>
              <a:rPr lang="en-US" altLang="zh-CN" dirty="0"/>
              <a:t>40-60%</a:t>
            </a:r>
            <a:r>
              <a:rPr lang="zh-CN" altLang="en-US" dirty="0"/>
              <a:t>，最大允许均聚物长度为 </a:t>
            </a:r>
            <a:r>
              <a:rPr lang="en-US" altLang="zh-CN" dirty="0"/>
              <a:t>4</a:t>
            </a:r>
            <a:r>
              <a:rPr lang="zh-CN" altLang="en-US" dirty="0"/>
              <a:t>。寡核苷酸长度都设置为 </a:t>
            </a:r>
            <a:r>
              <a:rPr lang="en-US" altLang="zh-CN" dirty="0"/>
              <a:t>130</a:t>
            </a:r>
            <a:r>
              <a:rPr lang="zh-CN" altLang="en-US" dirty="0"/>
              <a:t>个碱基，带有用于数据检索的索引或种子，并且没有纠错码。 </a:t>
            </a:r>
          </a:p>
        </p:txBody>
      </p:sp>
      <p:sp>
        <p:nvSpPr>
          <p:cNvPr id="14" name="日期占位符 13">
            <a:extLst>
              <a:ext uri="{FF2B5EF4-FFF2-40B4-BE49-F238E27FC236}">
                <a16:creationId xmlns:a16="http://schemas.microsoft.com/office/drawing/2014/main" id="{63E92B43-024B-4B39-920E-B97F2752CB96}"/>
              </a:ext>
            </a:extLst>
          </p:cNvPr>
          <p:cNvSpPr>
            <a:spLocks noGrp="1"/>
          </p:cNvSpPr>
          <p:nvPr>
            <p:ph type="dt" sz="half" idx="10"/>
          </p:nvPr>
        </p:nvSpPr>
        <p:spPr>
          <a:xfrm>
            <a:off x="838200" y="6356350"/>
            <a:ext cx="2743200" cy="365125"/>
          </a:xfrm>
        </p:spPr>
        <p:txBody>
          <a:bodyPr rtlCol="0"/>
          <a:lstStyle/>
          <a:p>
            <a:pPr rtl="0"/>
            <a:r>
              <a:rPr lang="en-US" altLang="zh-CN" dirty="0"/>
              <a:t>2022 </a:t>
            </a:r>
            <a:r>
              <a:rPr lang="zh-CN" altLang="en-US" dirty="0"/>
              <a:t>年 </a:t>
            </a:r>
            <a:r>
              <a:rPr lang="en-US" altLang="zh-CN" dirty="0"/>
              <a:t>12 </a:t>
            </a:r>
            <a:r>
              <a:rPr lang="zh-CN" altLang="en-US" dirty="0"/>
              <a:t>月 </a:t>
            </a:r>
            <a:r>
              <a:rPr lang="en-US" altLang="zh-CN" dirty="0"/>
              <a:t>8 </a:t>
            </a:r>
            <a:r>
              <a:rPr lang="zh-CN" altLang="en-US" dirty="0"/>
              <a:t>日</a:t>
            </a:r>
          </a:p>
        </p:txBody>
      </p:sp>
      <p:sp>
        <p:nvSpPr>
          <p:cNvPr id="15" name="页脚占位符 14">
            <a:extLst>
              <a:ext uri="{FF2B5EF4-FFF2-40B4-BE49-F238E27FC236}">
                <a16:creationId xmlns:a16="http://schemas.microsoft.com/office/drawing/2014/main" id="{7482F0E0-9FA4-418B-9E03-97825F3F0531}"/>
              </a:ext>
            </a:extLst>
          </p:cNvPr>
          <p:cNvSpPr>
            <a:spLocks noGrp="1"/>
          </p:cNvSpPr>
          <p:nvPr>
            <p:ph type="ftr" sz="quarter" idx="11"/>
          </p:nvPr>
        </p:nvSpPr>
        <p:spPr>
          <a:xfrm>
            <a:off x="4038600" y="6356350"/>
            <a:ext cx="4114800" cy="365125"/>
          </a:xfrm>
        </p:spPr>
        <p:txBody>
          <a:bodyPr rtlCol="0"/>
          <a:lstStyle/>
          <a:p>
            <a:pPr rtl="0"/>
            <a:r>
              <a:rPr lang="zh-CN" altLang="en-US" sz="900" dirty="0"/>
              <a:t>复现论文演示</a:t>
            </a:r>
            <a:endParaRPr lang="zh-CN" altLang="en-US" dirty="0"/>
          </a:p>
        </p:txBody>
      </p:sp>
      <p:sp>
        <p:nvSpPr>
          <p:cNvPr id="16" name="灯片编号占位符 15">
            <a:extLst>
              <a:ext uri="{FF2B5EF4-FFF2-40B4-BE49-F238E27FC236}">
                <a16:creationId xmlns:a16="http://schemas.microsoft.com/office/drawing/2014/main" id="{6BB72897-66FA-4F1E-944B-A635233E87C8}"/>
              </a:ext>
            </a:extLst>
          </p:cNvPr>
          <p:cNvSpPr>
            <a:spLocks noGrp="1"/>
          </p:cNvSpPr>
          <p:nvPr>
            <p:ph type="sldNum" sz="quarter" idx="12"/>
          </p:nvPr>
        </p:nvSpPr>
        <p:spPr>
          <a:xfrm>
            <a:off x="9906000" y="6356350"/>
            <a:ext cx="1447800" cy="365125"/>
          </a:xfrm>
        </p:spPr>
        <p:txBody>
          <a:bodyPr rtlCol="0"/>
          <a:lstStyle/>
          <a:p>
            <a:pPr rtl="0"/>
            <a:fld id="{73B850FF-6169-4056-8077-06FFA93A5366}" type="slidenum">
              <a:rPr lang="en-US" altLang="zh-CN" smtClean="0"/>
              <a:pPr/>
              <a:t>10</a:t>
            </a:fld>
            <a:endParaRPr lang="zh-CN" altLang="en-US"/>
          </a:p>
        </p:txBody>
      </p:sp>
    </p:spTree>
    <p:extLst>
      <p:ext uri="{BB962C8B-B14F-4D97-AF65-F5344CB8AC3E}">
        <p14:creationId xmlns:p14="http://schemas.microsoft.com/office/powerpoint/2010/main" val="25412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77">
            <a:extLst>
              <a:ext uri="{FF2B5EF4-FFF2-40B4-BE49-F238E27FC236}">
                <a16:creationId xmlns:a16="http://schemas.microsoft.com/office/drawing/2014/main" id="{16FF3F7F-0FCE-41C0-AFCB-B82DA0F93C9D}"/>
              </a:ext>
            </a:extLst>
          </p:cNvPr>
          <p:cNvSpPr>
            <a:spLocks noGrp="1"/>
          </p:cNvSpPr>
          <p:nvPr>
            <p:ph type="title"/>
          </p:nvPr>
        </p:nvSpPr>
        <p:spPr>
          <a:xfrm>
            <a:off x="838200" y="0"/>
            <a:ext cx="4790032" cy="579316"/>
          </a:xfrm>
        </p:spPr>
        <p:txBody>
          <a:bodyPr rtlCol="0"/>
          <a:lstStyle/>
          <a:p>
            <a:pPr rtl="0"/>
            <a:r>
              <a:rPr lang="zh-CN" altLang="en-US" sz="2800" dirty="0"/>
              <a:t>代码演示</a:t>
            </a:r>
          </a:p>
        </p:txBody>
      </p:sp>
      <p:sp>
        <p:nvSpPr>
          <p:cNvPr id="2" name="日期占位符 1">
            <a:extLst>
              <a:ext uri="{FF2B5EF4-FFF2-40B4-BE49-F238E27FC236}">
                <a16:creationId xmlns:a16="http://schemas.microsoft.com/office/drawing/2014/main" id="{BF75D855-4F99-4212-ACCC-5FDA1414EA64}"/>
              </a:ext>
            </a:extLst>
          </p:cNvPr>
          <p:cNvSpPr>
            <a:spLocks noGrp="1"/>
          </p:cNvSpPr>
          <p:nvPr>
            <p:ph type="dt" sz="half" idx="11"/>
          </p:nvPr>
        </p:nvSpPr>
        <p:spPr/>
        <p:txBody>
          <a:bodyPr rtlCol="0"/>
          <a:lstStyle/>
          <a:p>
            <a:pPr rtl="0"/>
            <a:r>
              <a:rPr lang="en-US" altLang="zh-CN" dirty="0"/>
              <a:t>2022 </a:t>
            </a:r>
            <a:r>
              <a:rPr lang="zh-CN" altLang="en-US" dirty="0"/>
              <a:t>年 </a:t>
            </a:r>
            <a:r>
              <a:rPr lang="en-US" altLang="zh-CN" dirty="0"/>
              <a:t>12 </a:t>
            </a:r>
            <a:r>
              <a:rPr lang="zh-CN" altLang="en-US" dirty="0"/>
              <a:t>月 </a:t>
            </a:r>
            <a:r>
              <a:rPr lang="en-US" altLang="zh-CN" dirty="0"/>
              <a:t>8 </a:t>
            </a:r>
            <a:r>
              <a:rPr lang="zh-CN" altLang="en-US" dirty="0"/>
              <a:t>日</a:t>
            </a:r>
          </a:p>
        </p:txBody>
      </p:sp>
      <p:sp>
        <p:nvSpPr>
          <p:cNvPr id="3" name="页脚占位符 2">
            <a:extLst>
              <a:ext uri="{FF2B5EF4-FFF2-40B4-BE49-F238E27FC236}">
                <a16:creationId xmlns:a16="http://schemas.microsoft.com/office/drawing/2014/main" id="{8863152A-251D-42BB-96FE-4F3CC1897A1B}"/>
              </a:ext>
            </a:extLst>
          </p:cNvPr>
          <p:cNvSpPr>
            <a:spLocks noGrp="1"/>
          </p:cNvSpPr>
          <p:nvPr>
            <p:ph type="ftr" sz="quarter" idx="12"/>
          </p:nvPr>
        </p:nvSpPr>
        <p:spPr/>
        <p:txBody>
          <a:bodyPr rtlCol="0"/>
          <a:lstStyle/>
          <a:p>
            <a:pPr rtl="0"/>
            <a:r>
              <a:rPr lang="zh-CN" altLang="en-US" sz="900" dirty="0"/>
              <a:t>复现论文演示</a:t>
            </a:r>
            <a:endParaRPr lang="zh-CN" altLang="en-US" dirty="0"/>
          </a:p>
        </p:txBody>
      </p:sp>
      <p:sp>
        <p:nvSpPr>
          <p:cNvPr id="4" name="灯片编号占位符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rtlCol="0"/>
          <a:lstStyle/>
          <a:p>
            <a:pPr rtl="0"/>
            <a:fld id="{73B850FF-6169-4056-8077-06FFA93A5366}" type="slidenum">
              <a:rPr lang="en-US" altLang="zh-CN" smtClean="0"/>
              <a:pPr rtl="0"/>
              <a:t>11</a:t>
            </a:fld>
            <a:endParaRPr lang="zh-CN" altLang="en-US"/>
          </a:p>
        </p:txBody>
      </p:sp>
      <p:pic>
        <p:nvPicPr>
          <p:cNvPr id="5" name="18-张红玫 指导老师-刘凤  复现视频">
            <a:hlinkClick r:id="" action="ppaction://media"/>
            <a:extLst>
              <a:ext uri="{FF2B5EF4-FFF2-40B4-BE49-F238E27FC236}">
                <a16:creationId xmlns:a16="http://schemas.microsoft.com/office/drawing/2014/main" id="{14D25C9A-1ACD-966F-AD28-437986DD1D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685800"/>
            <a:ext cx="10333037" cy="5486400"/>
          </a:xfrm>
          <a:prstGeom prst="rect">
            <a:avLst/>
          </a:prstGeom>
        </p:spPr>
      </p:pic>
    </p:spTree>
    <p:extLst>
      <p:ext uri="{BB962C8B-B14F-4D97-AF65-F5344CB8AC3E}">
        <p14:creationId xmlns:p14="http://schemas.microsoft.com/office/powerpoint/2010/main" val="129546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9706B91-250D-4CF1-B325-5A9273131DFA}"/>
              </a:ext>
            </a:extLst>
          </p:cNvPr>
          <p:cNvSpPr>
            <a:spLocks noGrp="1"/>
          </p:cNvSpPr>
          <p:nvPr>
            <p:ph type="ctrTitle"/>
          </p:nvPr>
        </p:nvSpPr>
        <p:spPr>
          <a:xfrm>
            <a:off x="1707501" y="2575249"/>
            <a:ext cx="4674637" cy="1099380"/>
          </a:xfrm>
        </p:spPr>
        <p:txBody>
          <a:bodyPr rtlCol="0">
            <a:normAutofit/>
          </a:bodyPr>
          <a:lstStyle/>
          <a:p>
            <a:pPr algn="ctr" rtl="0"/>
            <a:r>
              <a:rPr lang="en-US" altLang="zh-CN" sz="5400" dirty="0"/>
              <a:t>4.</a:t>
            </a:r>
            <a:r>
              <a:rPr lang="zh-CN" altLang="en-US" sz="5400" dirty="0"/>
              <a:t>总结</a:t>
            </a:r>
          </a:p>
        </p:txBody>
      </p:sp>
      <p:pic>
        <p:nvPicPr>
          <p:cNvPr id="9" name="图片占位符 24" descr="水上船只的前方的照片">
            <a:extLst>
              <a:ext uri="{FF2B5EF4-FFF2-40B4-BE49-F238E27FC236}">
                <a16:creationId xmlns:a16="http://schemas.microsoft.com/office/drawing/2014/main" id="{03D9FBE8-1196-37E1-EC64-1DE6A481744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632018" y="920426"/>
            <a:ext cx="2478719" cy="4957437"/>
          </a:xfrm>
        </p:spPr>
      </p:pic>
      <p:pic>
        <p:nvPicPr>
          <p:cNvPr id="10" name="图片占位符 28" descr="绕着船的桅杆的绳子">
            <a:extLst>
              <a:ext uri="{FF2B5EF4-FFF2-40B4-BE49-F238E27FC236}">
                <a16:creationId xmlns:a16="http://schemas.microsoft.com/office/drawing/2014/main" id="{61C0965A-977C-3A46-347C-4E319A9FBDCF}"/>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9244935" y="920815"/>
            <a:ext cx="2410165" cy="2410165"/>
          </a:xfrm>
        </p:spPr>
      </p:pic>
      <p:pic>
        <p:nvPicPr>
          <p:cNvPr id="11" name="图片占位符 32" descr="从船上看到的水面风光和椅子的照片">
            <a:extLst>
              <a:ext uri="{FF2B5EF4-FFF2-40B4-BE49-F238E27FC236}">
                <a16:creationId xmlns:a16="http://schemas.microsoft.com/office/drawing/2014/main" id="{E5F7C58C-29EB-CD7F-88A5-25A815D20221}"/>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244934" y="3471379"/>
            <a:ext cx="2410165" cy="2406483"/>
          </a:xfrm>
        </p:spPr>
      </p:pic>
    </p:spTree>
    <p:extLst>
      <p:ext uri="{BB962C8B-B14F-4D97-AF65-F5344CB8AC3E}">
        <p14:creationId xmlns:p14="http://schemas.microsoft.com/office/powerpoint/2010/main" val="35403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75D855-4F99-4212-ACCC-5FDA1414EA64}"/>
              </a:ext>
            </a:extLst>
          </p:cNvPr>
          <p:cNvSpPr>
            <a:spLocks noGrp="1"/>
          </p:cNvSpPr>
          <p:nvPr>
            <p:ph type="dt" sz="half" idx="11"/>
          </p:nvPr>
        </p:nvSpPr>
        <p:spPr/>
        <p:txBody>
          <a:bodyPr rtlCol="0"/>
          <a:lstStyle/>
          <a:p>
            <a:pPr rtl="0"/>
            <a:r>
              <a:rPr lang="en-US" altLang="zh-CN" dirty="0"/>
              <a:t>2022</a:t>
            </a:r>
            <a:r>
              <a:rPr lang="zh-CN" altLang="en-US" dirty="0"/>
              <a:t>年 </a:t>
            </a:r>
            <a:r>
              <a:rPr lang="en-US" altLang="zh-CN" dirty="0"/>
              <a:t>12 </a:t>
            </a:r>
            <a:r>
              <a:rPr lang="zh-CN" altLang="en-US" dirty="0"/>
              <a:t>月 </a:t>
            </a:r>
            <a:r>
              <a:rPr lang="en-US" altLang="zh-CN" dirty="0"/>
              <a:t>8 </a:t>
            </a:r>
            <a:r>
              <a:rPr lang="zh-CN" altLang="en-US" dirty="0"/>
              <a:t>日</a:t>
            </a:r>
          </a:p>
        </p:txBody>
      </p:sp>
      <p:sp>
        <p:nvSpPr>
          <p:cNvPr id="3" name="页脚占位符 2">
            <a:extLst>
              <a:ext uri="{FF2B5EF4-FFF2-40B4-BE49-F238E27FC236}">
                <a16:creationId xmlns:a16="http://schemas.microsoft.com/office/drawing/2014/main" id="{8863152A-251D-42BB-96FE-4F3CC1897A1B}"/>
              </a:ext>
            </a:extLst>
          </p:cNvPr>
          <p:cNvSpPr>
            <a:spLocks noGrp="1"/>
          </p:cNvSpPr>
          <p:nvPr>
            <p:ph type="ftr" sz="quarter" idx="12"/>
          </p:nvPr>
        </p:nvSpPr>
        <p:spPr/>
        <p:txBody>
          <a:bodyPr rtlCol="0"/>
          <a:lstStyle/>
          <a:p>
            <a:pPr rtl="0"/>
            <a:r>
              <a:rPr lang="zh-CN" altLang="en-US" dirty="0"/>
              <a:t>复现论文演示</a:t>
            </a:r>
          </a:p>
        </p:txBody>
      </p:sp>
      <p:sp>
        <p:nvSpPr>
          <p:cNvPr id="4" name="灯片编号占位符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rtlCol="0"/>
          <a:lstStyle/>
          <a:p>
            <a:pPr rtl="0"/>
            <a:fld id="{73B850FF-6169-4056-8077-06FFA93A5366}" type="slidenum">
              <a:rPr lang="en-US" altLang="zh-CN" smtClean="0"/>
              <a:pPr rtl="0"/>
              <a:t>13</a:t>
            </a:fld>
            <a:endParaRPr lang="zh-CN" altLang="en-US"/>
          </a:p>
        </p:txBody>
      </p:sp>
      <p:sp>
        <p:nvSpPr>
          <p:cNvPr id="11" name="文本框 10">
            <a:extLst>
              <a:ext uri="{FF2B5EF4-FFF2-40B4-BE49-F238E27FC236}">
                <a16:creationId xmlns:a16="http://schemas.microsoft.com/office/drawing/2014/main" id="{EABE2A37-56DF-9FEC-3D46-2D2B7A14FBD1}"/>
              </a:ext>
            </a:extLst>
          </p:cNvPr>
          <p:cNvSpPr txBox="1"/>
          <p:nvPr/>
        </p:nvSpPr>
        <p:spPr>
          <a:xfrm>
            <a:off x="1005976" y="1044988"/>
            <a:ext cx="5282856" cy="4198970"/>
          </a:xfrm>
          <a:prstGeom prst="rect">
            <a:avLst/>
          </a:prstGeom>
          <a:noFill/>
        </p:spPr>
        <p:txBody>
          <a:bodyPr wrap="square" rtlCol="0">
            <a:spAutoFit/>
          </a:bodyPr>
          <a:lstStyle/>
          <a:p>
            <a:pPr>
              <a:lnSpc>
                <a:spcPct val="150000"/>
              </a:lnSpc>
            </a:pPr>
            <a:r>
              <a:rPr lang="en-US" altLang="zh-CN" dirty="0">
                <a:solidFill>
                  <a:srgbClr val="201449"/>
                </a:solidFill>
                <a:latin typeface="Microsoft YaHei UI" panose="020B0503020204020204" pitchFamily="34" charset="-122"/>
                <a:ea typeface="Microsoft YaHei UI" panose="020B0503020204020204" pitchFamily="34" charset="-122"/>
              </a:rPr>
              <a:t>       YYC </a:t>
            </a:r>
            <a:r>
              <a:rPr lang="zh-CN" altLang="en-US" dirty="0">
                <a:solidFill>
                  <a:srgbClr val="201449"/>
                </a:solidFill>
                <a:latin typeface="Microsoft YaHei UI" panose="020B0503020204020204" pitchFamily="34" charset="-122"/>
                <a:ea typeface="Microsoft YaHei UI" panose="020B0503020204020204" pitchFamily="34" charset="-122"/>
              </a:rPr>
              <a:t>转码算法具有多种优势。首先，与其他早期努力相比，它成功地平衡了</a:t>
            </a:r>
            <a:r>
              <a:rPr lang="en-US" altLang="zh-CN" dirty="0">
                <a:solidFill>
                  <a:srgbClr val="201449"/>
                </a:solidFill>
                <a:latin typeface="Microsoft YaHei UI" panose="020B0503020204020204" pitchFamily="34" charset="-122"/>
                <a:ea typeface="Microsoft YaHei UI" panose="020B0503020204020204" pitchFamily="34" charset="-122"/>
              </a:rPr>
              <a:t>DNA</a:t>
            </a:r>
            <a:r>
              <a:rPr lang="zh-CN" altLang="en-US" dirty="0">
                <a:solidFill>
                  <a:srgbClr val="201449"/>
                </a:solidFill>
                <a:latin typeface="Microsoft YaHei UI" panose="020B0503020204020204" pitchFamily="34" charset="-122"/>
                <a:ea typeface="Microsoft YaHei UI" panose="020B0503020204020204" pitchFamily="34" charset="-122"/>
              </a:rPr>
              <a:t>数据存储的高稳健性、兼容性和相当大的信息密度。其次，</a:t>
            </a:r>
            <a:r>
              <a:rPr lang="en-US" altLang="zh-CN" dirty="0">
                <a:solidFill>
                  <a:srgbClr val="201449"/>
                </a:solidFill>
                <a:latin typeface="Microsoft YaHei UI" panose="020B0503020204020204" pitchFamily="34" charset="-122"/>
                <a:ea typeface="Microsoft YaHei UI" panose="020B0503020204020204" pitchFamily="34" charset="-122"/>
              </a:rPr>
              <a:t>YYC </a:t>
            </a:r>
            <a:r>
              <a:rPr lang="zh-CN" altLang="en-US" dirty="0">
                <a:solidFill>
                  <a:srgbClr val="201449"/>
                </a:solidFill>
                <a:latin typeface="Microsoft YaHei UI" panose="020B0503020204020204" pitchFamily="34" charset="-122"/>
                <a:ea typeface="Microsoft YaHei UI" panose="020B0503020204020204" pitchFamily="34" charset="-122"/>
              </a:rPr>
              <a:t>为单个文件的转码提供了合并多种编码方案的机会，从而为安全数据归档提供了一种替代策略。</a:t>
            </a:r>
            <a:endParaRPr lang="en-US" altLang="zh-CN" dirty="0">
              <a:solidFill>
                <a:srgbClr val="201449"/>
              </a:solidFill>
              <a:latin typeface="Microsoft YaHei UI" panose="020B0503020204020204" pitchFamily="34" charset="-122"/>
              <a:ea typeface="Microsoft YaHei UI" panose="020B0503020204020204" pitchFamily="34" charset="-122"/>
            </a:endParaRPr>
          </a:p>
          <a:p>
            <a:pPr>
              <a:lnSpc>
                <a:spcPct val="150000"/>
              </a:lnSpc>
            </a:pPr>
            <a:r>
              <a:rPr lang="en-US" altLang="zh-CN" dirty="0">
                <a:solidFill>
                  <a:srgbClr val="201449"/>
                </a:solidFill>
                <a:latin typeface="Microsoft YaHei UI" panose="020B0503020204020204" pitchFamily="34" charset="-122"/>
                <a:ea typeface="Microsoft YaHei UI" panose="020B0503020204020204" pitchFamily="34" charset="-122"/>
              </a:rPr>
              <a:t>       </a:t>
            </a:r>
            <a:r>
              <a:rPr lang="zh-CN" altLang="en-US" dirty="0">
                <a:solidFill>
                  <a:srgbClr val="201449"/>
                </a:solidFill>
                <a:latin typeface="Microsoft YaHei UI" panose="020B0503020204020204" pitchFamily="34" charset="-122"/>
                <a:ea typeface="Microsoft YaHei UI" panose="020B0503020204020204" pitchFamily="34" charset="-122"/>
              </a:rPr>
              <a:t>在</a:t>
            </a:r>
            <a:r>
              <a:rPr lang="en-US" altLang="zh-CN" dirty="0">
                <a:solidFill>
                  <a:srgbClr val="201449"/>
                </a:solidFill>
                <a:latin typeface="Microsoft YaHei UI" panose="020B0503020204020204" pitchFamily="34" charset="-122"/>
                <a:ea typeface="Microsoft YaHei UI" panose="020B0503020204020204" pitchFamily="34" charset="-122"/>
              </a:rPr>
              <a:t>PCR</a:t>
            </a:r>
            <a:r>
              <a:rPr lang="zh-CN" altLang="en-US" dirty="0">
                <a:solidFill>
                  <a:srgbClr val="201449"/>
                </a:solidFill>
                <a:latin typeface="Microsoft YaHei UI" panose="020B0503020204020204" pitchFamily="34" charset="-122"/>
                <a:ea typeface="Microsoft YaHei UI" panose="020B0503020204020204" pitchFamily="34" charset="-122"/>
              </a:rPr>
              <a:t>扩增以获得足够量的</a:t>
            </a:r>
            <a:r>
              <a:rPr lang="en-US" altLang="zh-CN" dirty="0">
                <a:solidFill>
                  <a:srgbClr val="201449"/>
                </a:solidFill>
                <a:latin typeface="Microsoft YaHei UI" panose="020B0503020204020204" pitchFamily="34" charset="-122"/>
                <a:ea typeface="Microsoft YaHei UI" panose="020B0503020204020204" pitchFamily="34" charset="-122"/>
              </a:rPr>
              <a:t>DNA</a:t>
            </a:r>
            <a:r>
              <a:rPr lang="zh-CN" altLang="en-US" dirty="0">
                <a:solidFill>
                  <a:srgbClr val="201449"/>
                </a:solidFill>
                <a:latin typeface="Microsoft YaHei UI" panose="020B0503020204020204" pitchFamily="34" charset="-122"/>
                <a:ea typeface="Microsoft YaHei UI" panose="020B0503020204020204" pitchFamily="34" charset="-122"/>
              </a:rPr>
              <a:t>进行测序过程可能会引入系统误差，可以在未来通过使用具有高逐步效率、通量和保真度的</a:t>
            </a:r>
            <a:r>
              <a:rPr lang="en-US" altLang="zh-CN" dirty="0">
                <a:solidFill>
                  <a:srgbClr val="201449"/>
                </a:solidFill>
                <a:latin typeface="Microsoft YaHei UI" panose="020B0503020204020204" pitchFamily="34" charset="-122"/>
                <a:ea typeface="Microsoft YaHei UI" panose="020B0503020204020204" pitchFamily="34" charset="-122"/>
              </a:rPr>
              <a:t>DNA</a:t>
            </a:r>
            <a:r>
              <a:rPr lang="zh-CN" altLang="en-US" dirty="0">
                <a:solidFill>
                  <a:srgbClr val="201449"/>
                </a:solidFill>
                <a:latin typeface="Microsoft YaHei UI" panose="020B0503020204020204" pitchFamily="34" charset="-122"/>
                <a:ea typeface="Microsoft YaHei UI" panose="020B0503020204020204" pitchFamily="34" charset="-122"/>
              </a:rPr>
              <a:t>合成技术来解决，这可以产生更长的</a:t>
            </a:r>
            <a:r>
              <a:rPr lang="en-US" altLang="zh-CN" dirty="0">
                <a:solidFill>
                  <a:srgbClr val="201449"/>
                </a:solidFill>
                <a:latin typeface="Microsoft YaHei UI" panose="020B0503020204020204" pitchFamily="34" charset="-122"/>
                <a:ea typeface="Microsoft YaHei UI" panose="020B0503020204020204" pitchFamily="34" charset="-122"/>
              </a:rPr>
              <a:t>DNA</a:t>
            </a:r>
            <a:r>
              <a:rPr lang="zh-CN" altLang="en-US" dirty="0">
                <a:solidFill>
                  <a:srgbClr val="201449"/>
                </a:solidFill>
                <a:latin typeface="Microsoft YaHei UI" panose="020B0503020204020204" pitchFamily="34" charset="-122"/>
                <a:ea typeface="Microsoft YaHei UI" panose="020B0503020204020204" pitchFamily="34" charset="-122"/>
              </a:rPr>
              <a:t>序列和大量的</a:t>
            </a:r>
            <a:r>
              <a:rPr lang="en-US" altLang="zh-CN" dirty="0">
                <a:solidFill>
                  <a:srgbClr val="201449"/>
                </a:solidFill>
                <a:latin typeface="Microsoft YaHei UI" panose="020B0503020204020204" pitchFamily="34" charset="-122"/>
                <a:ea typeface="Microsoft YaHei UI" panose="020B0503020204020204" pitchFamily="34" charset="-122"/>
              </a:rPr>
              <a:t>DNA</a:t>
            </a:r>
            <a:r>
              <a:rPr lang="zh-CN" altLang="en-US" dirty="0">
                <a:solidFill>
                  <a:srgbClr val="201449"/>
                </a:solidFill>
                <a:latin typeface="Microsoft YaHei UI" panose="020B0503020204020204" pitchFamily="34" charset="-122"/>
                <a:ea typeface="Microsoft YaHei UI" panose="020B0503020204020204" pitchFamily="34" charset="-122"/>
              </a:rPr>
              <a:t>并避免扩增。</a:t>
            </a:r>
          </a:p>
        </p:txBody>
      </p:sp>
      <p:pic>
        <p:nvPicPr>
          <p:cNvPr id="6" name="图片占位符 18" descr="航行的游艇的黑白图片">
            <a:extLst>
              <a:ext uri="{FF2B5EF4-FFF2-40B4-BE49-F238E27FC236}">
                <a16:creationId xmlns:a16="http://schemas.microsoft.com/office/drawing/2014/main" id="{84024BA0-3B31-49CA-2F29-7360EC70C05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172325" y="558800"/>
            <a:ext cx="4818063" cy="2779713"/>
          </a:xfrm>
          <a:prstGeom prst="rect">
            <a:avLst/>
          </a:prstGeom>
        </p:spPr>
      </p:pic>
      <p:pic>
        <p:nvPicPr>
          <p:cNvPr id="7" name="图片占位符 2" descr="绿色背景上的指南针的图片">
            <a:extLst>
              <a:ext uri="{FF2B5EF4-FFF2-40B4-BE49-F238E27FC236}">
                <a16:creationId xmlns:a16="http://schemas.microsoft.com/office/drawing/2014/main" id="{8004809F-507F-C391-365A-08B6947CBD6A}"/>
              </a:ext>
            </a:extLst>
          </p:cNvPr>
          <p:cNvPicPr>
            <a:picLocks noChangeAspect="1"/>
          </p:cNvPicPr>
          <p:nvPr/>
        </p:nvPicPr>
        <p:blipFill rotWithShape="1">
          <a:blip r:embed="rId4"/>
          <a:srcRect t="8536" b="8536"/>
          <a:stretch/>
        </p:blipFill>
        <p:spPr>
          <a:xfrm>
            <a:off x="7169150" y="3503613"/>
            <a:ext cx="4818063" cy="2666624"/>
          </a:xfrm>
          <a:prstGeom prst="rect">
            <a:avLst/>
          </a:prstGeom>
        </p:spPr>
      </p:pic>
    </p:spTree>
    <p:extLst>
      <p:ext uri="{BB962C8B-B14F-4D97-AF65-F5344CB8AC3E}">
        <p14:creationId xmlns:p14="http://schemas.microsoft.com/office/powerpoint/2010/main" val="126276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F9B1D76-03F2-436A-9708-6B223EA28E13}"/>
              </a:ext>
            </a:extLst>
          </p:cNvPr>
          <p:cNvSpPr>
            <a:spLocks noGrp="1"/>
          </p:cNvSpPr>
          <p:nvPr>
            <p:ph type="ctrTitle"/>
          </p:nvPr>
        </p:nvSpPr>
        <p:spPr>
          <a:xfrm>
            <a:off x="996275" y="4098524"/>
            <a:ext cx="5996628" cy="2226076"/>
          </a:xfrm>
        </p:spPr>
        <p:txBody>
          <a:bodyPr rtlCol="0"/>
          <a:lstStyle/>
          <a:p>
            <a:pPr rtl="0"/>
            <a:r>
              <a:rPr lang="zh-CN" altLang="en-US" dirty="0"/>
              <a:t>感谢观看！</a:t>
            </a:r>
          </a:p>
        </p:txBody>
      </p:sp>
      <p:sp>
        <p:nvSpPr>
          <p:cNvPr id="13" name="副标题 12">
            <a:extLst>
              <a:ext uri="{FF2B5EF4-FFF2-40B4-BE49-F238E27FC236}">
                <a16:creationId xmlns:a16="http://schemas.microsoft.com/office/drawing/2014/main" id="{A3DCB960-67E1-4D7A-A166-F7BC92386A28}"/>
              </a:ext>
            </a:extLst>
          </p:cNvPr>
          <p:cNvSpPr>
            <a:spLocks noGrp="1"/>
          </p:cNvSpPr>
          <p:nvPr>
            <p:ph type="subTitle" idx="1"/>
          </p:nvPr>
        </p:nvSpPr>
        <p:spPr>
          <a:xfrm>
            <a:off x="7185430" y="4085112"/>
            <a:ext cx="3997745" cy="2228758"/>
          </a:xfrm>
        </p:spPr>
        <p:txBody>
          <a:bodyPr rtlCol="0"/>
          <a:lstStyle/>
          <a:p>
            <a:pPr marL="0" indent="0" rtl="0">
              <a:buNone/>
            </a:pPr>
            <a:r>
              <a:rPr lang="zh-CN" altLang="en-US" dirty="0"/>
              <a:t>演讲人：张红玫</a:t>
            </a:r>
          </a:p>
        </p:txBody>
      </p:sp>
      <p:sp>
        <p:nvSpPr>
          <p:cNvPr id="5" name="日期占位符 4">
            <a:extLst>
              <a:ext uri="{FF2B5EF4-FFF2-40B4-BE49-F238E27FC236}">
                <a16:creationId xmlns:a16="http://schemas.microsoft.com/office/drawing/2014/main" id="{3273AC66-B005-46E0-ACD6-878F66F4041D}"/>
              </a:ext>
            </a:extLst>
          </p:cNvPr>
          <p:cNvSpPr>
            <a:spLocks noGrp="1"/>
          </p:cNvSpPr>
          <p:nvPr>
            <p:ph type="dt" sz="half" idx="10"/>
          </p:nvPr>
        </p:nvSpPr>
        <p:spPr>
          <a:xfrm>
            <a:off x="838200" y="6356350"/>
            <a:ext cx="2743200" cy="365125"/>
          </a:xfrm>
        </p:spPr>
        <p:txBody>
          <a:bodyPr rtlCol="0"/>
          <a:lstStyle/>
          <a:p>
            <a:pPr rtl="0"/>
            <a:r>
              <a:rPr lang="en-US" altLang="zh-CN" dirty="0"/>
              <a:t>2022</a:t>
            </a:r>
            <a:r>
              <a:rPr lang="zh-CN" altLang="en-US" dirty="0"/>
              <a:t>年 </a:t>
            </a:r>
            <a:r>
              <a:rPr lang="en-US" altLang="zh-CN" dirty="0"/>
              <a:t>12 </a:t>
            </a:r>
            <a:r>
              <a:rPr lang="zh-CN" altLang="en-US" dirty="0"/>
              <a:t>月 </a:t>
            </a:r>
            <a:r>
              <a:rPr lang="en-US" altLang="zh-CN" dirty="0"/>
              <a:t>8 </a:t>
            </a:r>
            <a:r>
              <a:rPr lang="zh-CN" altLang="en-US" dirty="0"/>
              <a:t>日</a:t>
            </a:r>
          </a:p>
        </p:txBody>
      </p:sp>
      <p:sp>
        <p:nvSpPr>
          <p:cNvPr id="6" name="页脚占位符 5">
            <a:extLst>
              <a:ext uri="{FF2B5EF4-FFF2-40B4-BE49-F238E27FC236}">
                <a16:creationId xmlns:a16="http://schemas.microsoft.com/office/drawing/2014/main" id="{A1102678-0CBB-4D5C-8339-BD7A3BB839DB}"/>
              </a:ext>
            </a:extLst>
          </p:cNvPr>
          <p:cNvSpPr>
            <a:spLocks noGrp="1"/>
          </p:cNvSpPr>
          <p:nvPr>
            <p:ph type="ftr" sz="quarter" idx="11"/>
          </p:nvPr>
        </p:nvSpPr>
        <p:spPr>
          <a:xfrm>
            <a:off x="4038600" y="6356350"/>
            <a:ext cx="4114800" cy="365125"/>
          </a:xfrm>
        </p:spPr>
        <p:txBody>
          <a:bodyPr rtlCol="0"/>
          <a:lstStyle/>
          <a:p>
            <a:pPr rtl="0"/>
            <a:r>
              <a:rPr lang="zh-CN" altLang="en-US" dirty="0"/>
              <a:t>复现论文演示</a:t>
            </a:r>
          </a:p>
        </p:txBody>
      </p:sp>
      <p:sp>
        <p:nvSpPr>
          <p:cNvPr id="7" name="灯片编号占位符 6">
            <a:extLst>
              <a:ext uri="{FF2B5EF4-FFF2-40B4-BE49-F238E27FC236}">
                <a16:creationId xmlns:a16="http://schemas.microsoft.com/office/drawing/2014/main" id="{A61B86B7-24ED-4261-979C-42CCFAC83F1D}"/>
              </a:ext>
            </a:extLst>
          </p:cNvPr>
          <p:cNvSpPr>
            <a:spLocks noGrp="1"/>
          </p:cNvSpPr>
          <p:nvPr>
            <p:ph type="sldNum" sz="quarter" idx="12"/>
          </p:nvPr>
        </p:nvSpPr>
        <p:spPr>
          <a:xfrm>
            <a:off x="9906000" y="6356350"/>
            <a:ext cx="1447800" cy="365125"/>
          </a:xfrm>
        </p:spPr>
        <p:txBody>
          <a:bodyPr rtlCol="0"/>
          <a:lstStyle/>
          <a:p>
            <a:pPr rtl="0"/>
            <a:fld id="{73B850FF-6169-4056-8077-06FFA93A5366}" type="slidenum">
              <a:rPr lang="en-US" altLang="zh-CN" smtClean="0"/>
              <a:pPr rtl="0"/>
              <a:t>14</a:t>
            </a:fld>
            <a:endParaRPr lang="zh-CN" altLang="en-US"/>
          </a:p>
        </p:txBody>
      </p:sp>
      <p:pic>
        <p:nvPicPr>
          <p:cNvPr id="36" name="图片占位符 35" descr="一条游艇在日落中航行的图片">
            <a:extLst>
              <a:ext uri="{FF2B5EF4-FFF2-40B4-BE49-F238E27FC236}">
                <a16:creationId xmlns:a16="http://schemas.microsoft.com/office/drawing/2014/main" id="{BB3E2B51-62E1-4C2D-86B7-1C4FF75F21CD}"/>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19842" y="0"/>
            <a:ext cx="11084189" cy="3854030"/>
          </a:xfrm>
        </p:spPr>
      </p:pic>
    </p:spTree>
    <p:extLst>
      <p:ext uri="{BB962C8B-B14F-4D97-AF65-F5344CB8AC3E}">
        <p14:creationId xmlns:p14="http://schemas.microsoft.com/office/powerpoint/2010/main" val="168474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9706B91-250D-4CF1-B325-5A9273131DFA}"/>
              </a:ext>
            </a:extLst>
          </p:cNvPr>
          <p:cNvSpPr>
            <a:spLocks noGrp="1"/>
          </p:cNvSpPr>
          <p:nvPr>
            <p:ph type="ctrTitle"/>
          </p:nvPr>
        </p:nvSpPr>
        <p:spPr>
          <a:xfrm>
            <a:off x="1903445" y="2640563"/>
            <a:ext cx="3816022" cy="1099380"/>
          </a:xfrm>
        </p:spPr>
        <p:txBody>
          <a:bodyPr rtlCol="0">
            <a:normAutofit/>
          </a:bodyPr>
          <a:lstStyle/>
          <a:p>
            <a:pPr algn="ctr" rtl="0"/>
            <a:r>
              <a:rPr lang="en-US" altLang="zh-CN" sz="5400" dirty="0"/>
              <a:t>1.</a:t>
            </a:r>
            <a:r>
              <a:rPr lang="zh-CN" altLang="en-US" sz="5400" dirty="0"/>
              <a:t>背景</a:t>
            </a:r>
          </a:p>
        </p:txBody>
      </p:sp>
      <p:pic>
        <p:nvPicPr>
          <p:cNvPr id="25" name="图片占位符 24" descr="水上船只的前方的照片">
            <a:extLst>
              <a:ext uri="{FF2B5EF4-FFF2-40B4-BE49-F238E27FC236}">
                <a16:creationId xmlns:a16="http://schemas.microsoft.com/office/drawing/2014/main" id="{ABE8B1C3-3716-432D-AEA3-138B3ADB4B1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632018" y="920426"/>
            <a:ext cx="2478719" cy="4957437"/>
          </a:xfrm>
        </p:spPr>
      </p:pic>
      <p:pic>
        <p:nvPicPr>
          <p:cNvPr id="29" name="图片占位符 28" descr="绕着船的桅杆的绳子">
            <a:extLst>
              <a:ext uri="{FF2B5EF4-FFF2-40B4-BE49-F238E27FC236}">
                <a16:creationId xmlns:a16="http://schemas.microsoft.com/office/drawing/2014/main" id="{48D3C036-4E76-4346-A185-09B6625983C8}"/>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9244935" y="920815"/>
            <a:ext cx="2410165" cy="2410165"/>
          </a:xfrm>
        </p:spPr>
      </p:pic>
      <p:pic>
        <p:nvPicPr>
          <p:cNvPr id="33" name="图片占位符 32" descr="从船上看到的水面风光和椅子的照片">
            <a:extLst>
              <a:ext uri="{FF2B5EF4-FFF2-40B4-BE49-F238E27FC236}">
                <a16:creationId xmlns:a16="http://schemas.microsoft.com/office/drawing/2014/main" id="{5FDA72C0-B9C6-43C5-A7E4-ADA14BAE0D10}"/>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244934" y="3471379"/>
            <a:ext cx="2410165" cy="2406483"/>
          </a:xfrm>
        </p:spPr>
      </p:pic>
    </p:spTree>
    <p:extLst>
      <p:ext uri="{BB962C8B-B14F-4D97-AF65-F5344CB8AC3E}">
        <p14:creationId xmlns:p14="http://schemas.microsoft.com/office/powerpoint/2010/main" val="2432850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77">
            <a:extLst>
              <a:ext uri="{FF2B5EF4-FFF2-40B4-BE49-F238E27FC236}">
                <a16:creationId xmlns:a16="http://schemas.microsoft.com/office/drawing/2014/main" id="{16FF3F7F-0FCE-41C0-AFCB-B82DA0F93C9D}"/>
              </a:ext>
            </a:extLst>
          </p:cNvPr>
          <p:cNvSpPr>
            <a:spLocks noGrp="1"/>
          </p:cNvSpPr>
          <p:nvPr>
            <p:ph type="title"/>
          </p:nvPr>
        </p:nvSpPr>
        <p:spPr>
          <a:xfrm>
            <a:off x="1747335" y="737118"/>
            <a:ext cx="4790032" cy="745922"/>
          </a:xfrm>
        </p:spPr>
        <p:txBody>
          <a:bodyPr rtlCol="0"/>
          <a:lstStyle/>
          <a:p>
            <a:pPr rtl="0"/>
            <a:r>
              <a:rPr lang="zh-CN" altLang="en-US" sz="2800" dirty="0"/>
              <a:t>介绍</a:t>
            </a:r>
          </a:p>
        </p:txBody>
      </p:sp>
      <p:sp>
        <p:nvSpPr>
          <p:cNvPr id="2" name="日期占位符 1">
            <a:extLst>
              <a:ext uri="{FF2B5EF4-FFF2-40B4-BE49-F238E27FC236}">
                <a16:creationId xmlns:a16="http://schemas.microsoft.com/office/drawing/2014/main" id="{BF75D855-4F99-4212-ACCC-5FDA1414EA64}"/>
              </a:ext>
            </a:extLst>
          </p:cNvPr>
          <p:cNvSpPr>
            <a:spLocks noGrp="1"/>
          </p:cNvSpPr>
          <p:nvPr>
            <p:ph type="dt" sz="half" idx="11"/>
          </p:nvPr>
        </p:nvSpPr>
        <p:spPr/>
        <p:txBody>
          <a:bodyPr rtlCol="0"/>
          <a:lstStyle/>
          <a:p>
            <a:pPr rtl="0"/>
            <a:r>
              <a:rPr lang="en-US" altLang="zh-CN" dirty="0"/>
              <a:t>2022 </a:t>
            </a:r>
            <a:r>
              <a:rPr lang="zh-CN" altLang="en-US" dirty="0"/>
              <a:t>年 </a:t>
            </a:r>
            <a:r>
              <a:rPr lang="en-US" altLang="zh-CN" dirty="0"/>
              <a:t>12 </a:t>
            </a:r>
            <a:r>
              <a:rPr lang="zh-CN" altLang="en-US" dirty="0"/>
              <a:t>月 </a:t>
            </a:r>
            <a:r>
              <a:rPr lang="en-US" altLang="zh-CN" dirty="0"/>
              <a:t>8 </a:t>
            </a:r>
            <a:r>
              <a:rPr lang="zh-CN" altLang="en-US" dirty="0"/>
              <a:t>日</a:t>
            </a:r>
          </a:p>
        </p:txBody>
      </p:sp>
      <p:sp>
        <p:nvSpPr>
          <p:cNvPr id="3" name="页脚占位符 2">
            <a:extLst>
              <a:ext uri="{FF2B5EF4-FFF2-40B4-BE49-F238E27FC236}">
                <a16:creationId xmlns:a16="http://schemas.microsoft.com/office/drawing/2014/main" id="{8863152A-251D-42BB-96FE-4F3CC1897A1B}"/>
              </a:ext>
            </a:extLst>
          </p:cNvPr>
          <p:cNvSpPr>
            <a:spLocks noGrp="1"/>
          </p:cNvSpPr>
          <p:nvPr>
            <p:ph type="ftr" sz="quarter" idx="12"/>
          </p:nvPr>
        </p:nvSpPr>
        <p:spPr/>
        <p:txBody>
          <a:bodyPr rtlCol="0"/>
          <a:lstStyle/>
          <a:p>
            <a:pPr rtl="0"/>
            <a:r>
              <a:rPr lang="zh-CN" altLang="en-US" sz="900" dirty="0"/>
              <a:t>复现论文演示</a:t>
            </a:r>
            <a:endParaRPr lang="zh-CN" altLang="en-US" dirty="0"/>
          </a:p>
        </p:txBody>
      </p:sp>
      <p:sp>
        <p:nvSpPr>
          <p:cNvPr id="4" name="灯片编号占位符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rtlCol="0"/>
          <a:lstStyle/>
          <a:p>
            <a:pPr rtl="0"/>
            <a:fld id="{73B850FF-6169-4056-8077-06FFA93A5366}" type="slidenum">
              <a:rPr lang="en-US" altLang="zh-CN" smtClean="0"/>
              <a:pPr rtl="0"/>
              <a:t>3</a:t>
            </a:fld>
            <a:endParaRPr lang="zh-CN" altLang="en-US"/>
          </a:p>
        </p:txBody>
      </p:sp>
      <p:sp>
        <p:nvSpPr>
          <p:cNvPr id="11" name="文本框 10">
            <a:extLst>
              <a:ext uri="{FF2B5EF4-FFF2-40B4-BE49-F238E27FC236}">
                <a16:creationId xmlns:a16="http://schemas.microsoft.com/office/drawing/2014/main" id="{EABE2A37-56DF-9FEC-3D46-2D2B7A14FBD1}"/>
              </a:ext>
            </a:extLst>
          </p:cNvPr>
          <p:cNvSpPr txBox="1"/>
          <p:nvPr/>
        </p:nvSpPr>
        <p:spPr>
          <a:xfrm>
            <a:off x="1943277" y="1798217"/>
            <a:ext cx="7527294" cy="2121478"/>
          </a:xfrm>
          <a:prstGeom prst="rect">
            <a:avLst/>
          </a:prstGeom>
          <a:noFill/>
        </p:spPr>
        <p:txBody>
          <a:bodyPr wrap="square" rtlCol="0">
            <a:spAutoFit/>
          </a:bodyPr>
          <a:lstStyle/>
          <a:p>
            <a:pPr>
              <a:lnSpc>
                <a:spcPct val="150000"/>
              </a:lnSpc>
            </a:pPr>
            <a:r>
              <a:rPr lang="zh-CN" altLang="en-US" dirty="0">
                <a:solidFill>
                  <a:srgbClr val="201449"/>
                </a:solidFill>
                <a:latin typeface="Microsoft YaHei UI" panose="020B0503020204020204" pitchFamily="34" charset="-122"/>
                <a:ea typeface="Microsoft YaHei UI" panose="020B0503020204020204" pitchFamily="34" charset="-122"/>
              </a:rPr>
              <a:t>       脱氧核糖核酸</a:t>
            </a:r>
            <a:r>
              <a:rPr lang="en-US" altLang="zh-CN" dirty="0">
                <a:solidFill>
                  <a:srgbClr val="201449"/>
                </a:solidFill>
                <a:latin typeface="Microsoft YaHei UI" panose="020B0503020204020204" pitchFamily="34" charset="-122"/>
                <a:ea typeface="Microsoft YaHei UI" panose="020B0503020204020204" pitchFamily="34" charset="-122"/>
              </a:rPr>
              <a:t>( Deoxyribonucleic Acid</a:t>
            </a:r>
            <a:r>
              <a:rPr lang="zh-CN" altLang="en-US" dirty="0">
                <a:solidFill>
                  <a:srgbClr val="201449"/>
                </a:solidFill>
                <a:latin typeface="Microsoft YaHei UI" panose="020B0503020204020204" pitchFamily="34" charset="-122"/>
                <a:ea typeface="Microsoft YaHei UI" panose="020B0503020204020204" pitchFamily="34" charset="-122"/>
              </a:rPr>
              <a:t>，</a:t>
            </a:r>
            <a:r>
              <a:rPr lang="en-US" altLang="zh-CN" dirty="0">
                <a:solidFill>
                  <a:srgbClr val="201449"/>
                </a:solidFill>
                <a:latin typeface="Microsoft YaHei UI" panose="020B0503020204020204" pitchFamily="34" charset="-122"/>
                <a:ea typeface="Microsoft YaHei UI" panose="020B0503020204020204" pitchFamily="34" charset="-122"/>
              </a:rPr>
              <a:t>DNA) </a:t>
            </a:r>
            <a:r>
              <a:rPr lang="zh-CN" altLang="en-US" dirty="0">
                <a:solidFill>
                  <a:srgbClr val="201449"/>
                </a:solidFill>
                <a:latin typeface="Microsoft YaHei UI" panose="020B0503020204020204" pitchFamily="34" charset="-122"/>
                <a:ea typeface="Microsoft YaHei UI" panose="020B0503020204020204" pitchFamily="34" charset="-122"/>
              </a:rPr>
              <a:t>是一种天然的信息存储介质，具有存储密度高、存储时间长、损耗率低等特点。信息爆炸导致需要物理存储的数据量迅速增加，而现有的存储方法（即磁性和光学介质）将不足以存储这些呈指数增长的数据。基于 </a:t>
            </a:r>
            <a:r>
              <a:rPr lang="en-US" altLang="zh-CN" dirty="0">
                <a:solidFill>
                  <a:srgbClr val="201449"/>
                </a:solidFill>
                <a:latin typeface="Microsoft YaHei UI" panose="020B0503020204020204" pitchFamily="34" charset="-122"/>
                <a:ea typeface="Microsoft YaHei UI" panose="020B0503020204020204" pitchFamily="34" charset="-122"/>
              </a:rPr>
              <a:t>DNA </a:t>
            </a:r>
            <a:r>
              <a:rPr lang="zh-CN" altLang="en-US" dirty="0">
                <a:solidFill>
                  <a:srgbClr val="201449"/>
                </a:solidFill>
                <a:latin typeface="Microsoft YaHei UI" panose="020B0503020204020204" pitchFamily="34" charset="-122"/>
                <a:ea typeface="Microsoft YaHei UI" panose="020B0503020204020204" pitchFamily="34" charset="-122"/>
              </a:rPr>
              <a:t>的数据存储最近已成为一种有前途的长期数字信息存储方法。</a:t>
            </a:r>
            <a:endParaRPr lang="en-US" altLang="zh-CN" dirty="0">
              <a:solidFill>
                <a:srgbClr val="201449"/>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6947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06C0716-5D59-43AE-A330-C9AC7B2CD347}"/>
              </a:ext>
            </a:extLst>
          </p:cNvPr>
          <p:cNvSpPr>
            <a:spLocks noGrp="1"/>
          </p:cNvSpPr>
          <p:nvPr>
            <p:ph type="title"/>
          </p:nvPr>
        </p:nvSpPr>
        <p:spPr>
          <a:xfrm>
            <a:off x="1076884" y="559814"/>
            <a:ext cx="5605358" cy="559860"/>
          </a:xfrm>
        </p:spPr>
        <p:txBody>
          <a:bodyPr rtlCol="0"/>
          <a:lstStyle/>
          <a:p>
            <a:pPr rtl="0"/>
            <a:r>
              <a:rPr lang="en-US" altLang="zh-CN" sz="2800" dirty="0"/>
              <a:t>DNA</a:t>
            </a:r>
            <a:r>
              <a:rPr lang="zh-CN" altLang="en-US" sz="2800" dirty="0"/>
              <a:t>存储流程图</a:t>
            </a:r>
          </a:p>
        </p:txBody>
      </p:sp>
      <p:sp>
        <p:nvSpPr>
          <p:cNvPr id="15" name="日期占位符 14">
            <a:extLst>
              <a:ext uri="{FF2B5EF4-FFF2-40B4-BE49-F238E27FC236}">
                <a16:creationId xmlns:a16="http://schemas.microsoft.com/office/drawing/2014/main" id="{451E2818-7858-47A9-B0A9-1207A9B5DD44}"/>
              </a:ext>
            </a:extLst>
          </p:cNvPr>
          <p:cNvSpPr>
            <a:spLocks noGrp="1"/>
          </p:cNvSpPr>
          <p:nvPr>
            <p:ph type="dt" sz="half" idx="10"/>
          </p:nvPr>
        </p:nvSpPr>
        <p:spPr>
          <a:xfrm>
            <a:off x="838200" y="6356350"/>
            <a:ext cx="2743200" cy="365125"/>
          </a:xfrm>
        </p:spPr>
        <p:txBody>
          <a:bodyPr rtlCol="0"/>
          <a:lstStyle/>
          <a:p>
            <a:pPr rtl="0"/>
            <a:r>
              <a:rPr lang="en-US" altLang="zh-CN" dirty="0"/>
              <a:t>2022 </a:t>
            </a:r>
            <a:r>
              <a:rPr lang="zh-CN" altLang="en-US" dirty="0"/>
              <a:t>年 </a:t>
            </a:r>
            <a:r>
              <a:rPr lang="en-US" altLang="zh-CN" dirty="0"/>
              <a:t>12 </a:t>
            </a:r>
            <a:r>
              <a:rPr lang="zh-CN" altLang="en-US" dirty="0"/>
              <a:t>月 </a:t>
            </a:r>
            <a:r>
              <a:rPr lang="en-US" altLang="zh-CN" dirty="0"/>
              <a:t>8 </a:t>
            </a:r>
            <a:r>
              <a:rPr lang="zh-CN" altLang="en-US" dirty="0"/>
              <a:t>日</a:t>
            </a:r>
          </a:p>
        </p:txBody>
      </p:sp>
      <p:sp>
        <p:nvSpPr>
          <p:cNvPr id="16" name="页脚占位符 15">
            <a:extLst>
              <a:ext uri="{FF2B5EF4-FFF2-40B4-BE49-F238E27FC236}">
                <a16:creationId xmlns:a16="http://schemas.microsoft.com/office/drawing/2014/main" id="{7F9C4192-16E2-429C-BFC6-9D878AC8BB6B}"/>
              </a:ext>
            </a:extLst>
          </p:cNvPr>
          <p:cNvSpPr>
            <a:spLocks noGrp="1"/>
          </p:cNvSpPr>
          <p:nvPr>
            <p:ph type="ftr" sz="quarter" idx="11"/>
          </p:nvPr>
        </p:nvSpPr>
        <p:spPr>
          <a:xfrm>
            <a:off x="4038600" y="6356350"/>
            <a:ext cx="4114800" cy="365125"/>
          </a:xfrm>
        </p:spPr>
        <p:txBody>
          <a:bodyPr rtlCol="0"/>
          <a:lstStyle/>
          <a:p>
            <a:pPr rtl="0"/>
            <a:r>
              <a:rPr lang="zh-CN" altLang="en-US" sz="900" dirty="0"/>
              <a:t>复现论文演示</a:t>
            </a:r>
            <a:endParaRPr lang="zh-CN" altLang="en-US" dirty="0"/>
          </a:p>
        </p:txBody>
      </p:sp>
      <p:sp>
        <p:nvSpPr>
          <p:cNvPr id="17" name="灯片编号占位符 16">
            <a:extLst>
              <a:ext uri="{FF2B5EF4-FFF2-40B4-BE49-F238E27FC236}">
                <a16:creationId xmlns:a16="http://schemas.microsoft.com/office/drawing/2014/main" id="{61DE433B-D5F9-43BE-952C-B08B09FDD667}"/>
              </a:ext>
            </a:extLst>
          </p:cNvPr>
          <p:cNvSpPr>
            <a:spLocks noGrp="1"/>
          </p:cNvSpPr>
          <p:nvPr>
            <p:ph type="sldNum" sz="quarter" idx="12"/>
          </p:nvPr>
        </p:nvSpPr>
        <p:spPr>
          <a:xfrm>
            <a:off x="9906000" y="6356350"/>
            <a:ext cx="1447800" cy="365125"/>
          </a:xfrm>
        </p:spPr>
        <p:txBody>
          <a:bodyPr rtlCol="0"/>
          <a:lstStyle/>
          <a:p>
            <a:pPr rtl="0"/>
            <a:fld id="{73B850FF-6169-4056-8077-06FFA93A5366}" type="slidenum">
              <a:rPr lang="en-US" altLang="zh-CN" smtClean="0"/>
              <a:pPr rtl="0"/>
              <a:t>4</a:t>
            </a:fld>
            <a:endParaRPr lang="zh-CN" altLang="en-US"/>
          </a:p>
        </p:txBody>
      </p:sp>
      <p:grpSp>
        <p:nvGrpSpPr>
          <p:cNvPr id="37" name="右下角">
            <a:extLst>
              <a:ext uri="{FF2B5EF4-FFF2-40B4-BE49-F238E27FC236}">
                <a16:creationId xmlns:a16="http://schemas.microsoft.com/office/drawing/2014/main" id="{55C8AD2F-5B7B-44EB-AEC6-DB915E954A7A}"/>
              </a:ext>
              <a:ext uri="{C183D7F6-B498-43B3-948B-1728B52AA6E4}">
                <adec:decorative xmlns:adec="http://schemas.microsoft.com/office/drawing/2017/decorative" val="1"/>
              </a:ext>
            </a:extLst>
          </p:cNvPr>
          <p:cNvGrpSpPr/>
          <p:nvPr/>
        </p:nvGrpSpPr>
        <p:grpSpPr>
          <a:xfrm>
            <a:off x="7980400" y="3276601"/>
            <a:ext cx="4211600" cy="3581399"/>
            <a:chOff x="7980400" y="3276601"/>
            <a:chExt cx="4211600" cy="3581399"/>
          </a:xfrm>
        </p:grpSpPr>
        <p:grpSp>
          <p:nvGrpSpPr>
            <p:cNvPr id="47" name="图形 157">
              <a:extLst>
                <a:ext uri="{FF2B5EF4-FFF2-40B4-BE49-F238E27FC236}">
                  <a16:creationId xmlns:a16="http://schemas.microsoft.com/office/drawing/2014/main" id="{AD2237AA-7A0E-46FE-8C56-65082235EC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任意多边形：形状 48">
                <a:extLst>
                  <a:ext uri="{FF2B5EF4-FFF2-40B4-BE49-F238E27FC236}">
                    <a16:creationId xmlns:a16="http://schemas.microsoft.com/office/drawing/2014/main" id="{8189D45D-DFA3-4998-98D1-5D9637BDA9C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zh-CN" altLang="en-US">
                  <a:latin typeface="Microsoft YaHei UI" panose="020B0503020204020204" pitchFamily="34" charset="-122"/>
                  <a:ea typeface="Microsoft YaHei UI" panose="020B0503020204020204" pitchFamily="34" charset="-122"/>
                </a:endParaRPr>
              </a:p>
            </p:txBody>
          </p:sp>
          <p:sp>
            <p:nvSpPr>
              <p:cNvPr id="50" name="任意多边形：形状 49">
                <a:extLst>
                  <a:ext uri="{FF2B5EF4-FFF2-40B4-BE49-F238E27FC236}">
                    <a16:creationId xmlns:a16="http://schemas.microsoft.com/office/drawing/2014/main" id="{4E2B0C16-9511-474C-B3A2-401F66A74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zh-CN" altLang="en-US">
                  <a:latin typeface="Microsoft YaHei UI" panose="020B0503020204020204" pitchFamily="34" charset="-122"/>
                  <a:ea typeface="Microsoft YaHei UI" panose="020B0503020204020204" pitchFamily="34" charset="-122"/>
                </a:endParaRPr>
              </a:p>
            </p:txBody>
          </p:sp>
          <p:sp>
            <p:nvSpPr>
              <p:cNvPr id="51" name="任意多边形：形状 50">
                <a:extLst>
                  <a:ext uri="{FF2B5EF4-FFF2-40B4-BE49-F238E27FC236}">
                    <a16:creationId xmlns:a16="http://schemas.microsoft.com/office/drawing/2014/main" id="{2D474A2B-3E8D-40C0-98CA-6697FC0EA99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zh-CN" altLang="en-US">
                  <a:latin typeface="Microsoft YaHei UI" panose="020B0503020204020204" pitchFamily="34" charset="-122"/>
                  <a:ea typeface="Microsoft YaHei UI" panose="020B0503020204020204" pitchFamily="34" charset="-122"/>
                </a:endParaRPr>
              </a:p>
            </p:txBody>
          </p:sp>
          <p:sp>
            <p:nvSpPr>
              <p:cNvPr id="52" name="任意多边形：形状 51">
                <a:extLst>
                  <a:ext uri="{FF2B5EF4-FFF2-40B4-BE49-F238E27FC236}">
                    <a16:creationId xmlns:a16="http://schemas.microsoft.com/office/drawing/2014/main" id="{B7AE6964-2C05-4058-A591-1EF146A33B6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zh-CN" altLang="en-US">
                  <a:latin typeface="Microsoft YaHei UI" panose="020B0503020204020204" pitchFamily="34" charset="-122"/>
                  <a:ea typeface="Microsoft YaHei UI" panose="020B0503020204020204" pitchFamily="34" charset="-122"/>
                </a:endParaRPr>
              </a:p>
            </p:txBody>
          </p:sp>
          <p:sp>
            <p:nvSpPr>
              <p:cNvPr id="53" name="任意多边形：形状 52">
                <a:extLst>
                  <a:ext uri="{FF2B5EF4-FFF2-40B4-BE49-F238E27FC236}">
                    <a16:creationId xmlns:a16="http://schemas.microsoft.com/office/drawing/2014/main" id="{33574087-63C5-4183-82FA-AC9A54AA793B}"/>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zh-CN" altLang="en-US">
                  <a:latin typeface="Microsoft YaHei UI" panose="020B0503020204020204" pitchFamily="34" charset="-122"/>
                  <a:ea typeface="Microsoft YaHei UI" panose="020B0503020204020204" pitchFamily="34" charset="-122"/>
                </a:endParaRPr>
              </a:p>
            </p:txBody>
          </p:sp>
          <p:sp>
            <p:nvSpPr>
              <p:cNvPr id="54" name="任意多边形：形状 53">
                <a:extLst>
                  <a:ext uri="{FF2B5EF4-FFF2-40B4-BE49-F238E27FC236}">
                    <a16:creationId xmlns:a16="http://schemas.microsoft.com/office/drawing/2014/main" id="{BD162D94-709E-4257-90A5-A01CF9FCBA0A}"/>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zh-CN" altLang="en-US">
                  <a:latin typeface="Microsoft YaHei UI" panose="020B0503020204020204" pitchFamily="34" charset="-122"/>
                  <a:ea typeface="Microsoft YaHei UI" panose="020B0503020204020204" pitchFamily="34" charset="-122"/>
                </a:endParaRPr>
              </a:p>
            </p:txBody>
          </p:sp>
          <p:sp>
            <p:nvSpPr>
              <p:cNvPr id="55" name="任意多边形：形状 54">
                <a:extLst>
                  <a:ext uri="{FF2B5EF4-FFF2-40B4-BE49-F238E27FC236}">
                    <a16:creationId xmlns:a16="http://schemas.microsoft.com/office/drawing/2014/main" id="{B07825EA-21C0-423A-A0C9-9B747B200F06}"/>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zh-CN" altLang="en-US">
                  <a:latin typeface="Microsoft YaHei UI" panose="020B0503020204020204" pitchFamily="34" charset="-122"/>
                  <a:ea typeface="Microsoft YaHei UI" panose="020B0503020204020204" pitchFamily="34" charset="-122"/>
                </a:endParaRPr>
              </a:p>
            </p:txBody>
          </p:sp>
        </p:grpSp>
        <p:sp>
          <p:nvSpPr>
            <p:cNvPr id="48" name="任意多边形：形状 47">
              <a:extLst>
                <a:ext uri="{FF2B5EF4-FFF2-40B4-BE49-F238E27FC236}">
                  <a16:creationId xmlns:a16="http://schemas.microsoft.com/office/drawing/2014/main" id="{9DD04C10-BC2D-45BD-BB64-35E600DDD78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片 9">
            <a:extLst>
              <a:ext uri="{FF2B5EF4-FFF2-40B4-BE49-F238E27FC236}">
                <a16:creationId xmlns:a16="http://schemas.microsoft.com/office/drawing/2014/main" id="{0056681D-9CC9-36EF-429D-228E280567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970" r="18549"/>
          <a:stretch/>
        </p:blipFill>
        <p:spPr bwMode="auto">
          <a:xfrm>
            <a:off x="1198799" y="1296083"/>
            <a:ext cx="6945257" cy="4164479"/>
          </a:xfrm>
          <a:prstGeom prst="rect">
            <a:avLst/>
          </a:prstGeom>
          <a:noFill/>
          <a:ln>
            <a:noFill/>
          </a:ln>
        </p:spPr>
      </p:pic>
      <p:sp>
        <p:nvSpPr>
          <p:cNvPr id="12" name="文本框 11">
            <a:extLst>
              <a:ext uri="{FF2B5EF4-FFF2-40B4-BE49-F238E27FC236}">
                <a16:creationId xmlns:a16="http://schemas.microsoft.com/office/drawing/2014/main" id="{B78D2DB8-65E7-24EC-66B4-2977A3CF6D31}"/>
              </a:ext>
            </a:extLst>
          </p:cNvPr>
          <p:cNvSpPr txBox="1"/>
          <p:nvPr/>
        </p:nvSpPr>
        <p:spPr>
          <a:xfrm>
            <a:off x="8485226" y="1296083"/>
            <a:ext cx="3098100" cy="3784754"/>
          </a:xfrm>
          <a:prstGeom prst="rect">
            <a:avLst/>
          </a:prstGeom>
          <a:noFill/>
        </p:spPr>
        <p:txBody>
          <a:bodyPr wrap="square">
            <a:spAutoFit/>
          </a:bodyPr>
          <a:lstStyle/>
          <a:p>
            <a:pPr>
              <a:lnSpc>
                <a:spcPct val="150000"/>
              </a:lnSpc>
            </a:pPr>
            <a:r>
              <a:rPr lang="zh-CN" altLang="en-US" dirty="0">
                <a:solidFill>
                  <a:srgbClr val="201449"/>
                </a:solidFill>
                <a:latin typeface="Microsoft YaHei UI" panose="020B0503020204020204" pitchFamily="34" charset="-122"/>
                <a:ea typeface="Microsoft YaHei UI" panose="020B0503020204020204" pitchFamily="34" charset="-122"/>
              </a:rPr>
              <a:t>       早期的转码算法有解码不成功、合成和测序方面有挑战等问题，因此，开发一种能够实现高信息密度，以经济高效的方式对各种数据类型执行稳健可靠的转码算法是很有必要的。为实现这一目标，文献提出阴阳编解码器 </a:t>
            </a:r>
            <a:r>
              <a:rPr lang="en-US" altLang="zh-CN" dirty="0">
                <a:solidFill>
                  <a:srgbClr val="201449"/>
                </a:solidFill>
                <a:latin typeface="Microsoft YaHei UI" panose="020B0503020204020204" pitchFamily="34" charset="-122"/>
                <a:ea typeface="Microsoft YaHei UI" panose="020B0503020204020204" pitchFamily="34" charset="-122"/>
              </a:rPr>
              <a:t>(YYC) </a:t>
            </a:r>
            <a:r>
              <a:rPr lang="zh-CN" altLang="en-US" dirty="0">
                <a:solidFill>
                  <a:srgbClr val="201449"/>
                </a:solidFill>
                <a:latin typeface="Microsoft YaHei UI" panose="020B0503020204020204" pitchFamily="34" charset="-122"/>
                <a:ea typeface="Microsoft YaHei UI" panose="020B0503020204020204" pitchFamily="34" charset="-122"/>
              </a:rPr>
              <a:t>编码算法。</a:t>
            </a:r>
            <a:endParaRPr lang="zh-CN" altLang="en-US" dirty="0"/>
          </a:p>
        </p:txBody>
      </p:sp>
    </p:spTree>
    <p:extLst>
      <p:ext uri="{BB962C8B-B14F-4D97-AF65-F5344CB8AC3E}">
        <p14:creationId xmlns:p14="http://schemas.microsoft.com/office/powerpoint/2010/main" val="1364216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9706B91-250D-4CF1-B325-5A9273131DFA}"/>
              </a:ext>
            </a:extLst>
          </p:cNvPr>
          <p:cNvSpPr>
            <a:spLocks noGrp="1"/>
          </p:cNvSpPr>
          <p:nvPr>
            <p:ph type="ctrTitle"/>
          </p:nvPr>
        </p:nvSpPr>
        <p:spPr>
          <a:xfrm>
            <a:off x="1707501" y="2575249"/>
            <a:ext cx="4674637" cy="1099380"/>
          </a:xfrm>
        </p:spPr>
        <p:txBody>
          <a:bodyPr rtlCol="0">
            <a:normAutofit fontScale="90000"/>
          </a:bodyPr>
          <a:lstStyle/>
          <a:p>
            <a:pPr algn="ctr" rtl="0"/>
            <a:r>
              <a:rPr lang="en-US" altLang="zh-CN" sz="5400" dirty="0"/>
              <a:t>2.YYC</a:t>
            </a:r>
            <a:r>
              <a:rPr lang="zh-CN" altLang="en-US" sz="5400" dirty="0"/>
              <a:t>算法概述</a:t>
            </a:r>
          </a:p>
        </p:txBody>
      </p:sp>
      <p:pic>
        <p:nvPicPr>
          <p:cNvPr id="9" name="图片占位符 24" descr="水上船只的前方的照片">
            <a:extLst>
              <a:ext uri="{FF2B5EF4-FFF2-40B4-BE49-F238E27FC236}">
                <a16:creationId xmlns:a16="http://schemas.microsoft.com/office/drawing/2014/main" id="{03D9FBE8-1196-37E1-EC64-1DE6A481744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632018" y="920426"/>
            <a:ext cx="2478719" cy="4957437"/>
          </a:xfrm>
        </p:spPr>
      </p:pic>
      <p:pic>
        <p:nvPicPr>
          <p:cNvPr id="10" name="图片占位符 28" descr="绕着船的桅杆的绳子">
            <a:extLst>
              <a:ext uri="{FF2B5EF4-FFF2-40B4-BE49-F238E27FC236}">
                <a16:creationId xmlns:a16="http://schemas.microsoft.com/office/drawing/2014/main" id="{61C0965A-977C-3A46-347C-4E319A9FBDCF}"/>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9244935" y="920815"/>
            <a:ext cx="2410165" cy="2410165"/>
          </a:xfrm>
        </p:spPr>
      </p:pic>
      <p:pic>
        <p:nvPicPr>
          <p:cNvPr id="11" name="图片占位符 32" descr="从船上看到的水面风光和椅子的照片">
            <a:extLst>
              <a:ext uri="{FF2B5EF4-FFF2-40B4-BE49-F238E27FC236}">
                <a16:creationId xmlns:a16="http://schemas.microsoft.com/office/drawing/2014/main" id="{E5F7C58C-29EB-CD7F-88A5-25A815D20221}"/>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244934" y="3471379"/>
            <a:ext cx="2410165" cy="2406483"/>
          </a:xfrm>
        </p:spPr>
      </p:pic>
    </p:spTree>
    <p:extLst>
      <p:ext uri="{BB962C8B-B14F-4D97-AF65-F5344CB8AC3E}">
        <p14:creationId xmlns:p14="http://schemas.microsoft.com/office/powerpoint/2010/main" val="53964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77">
            <a:extLst>
              <a:ext uri="{FF2B5EF4-FFF2-40B4-BE49-F238E27FC236}">
                <a16:creationId xmlns:a16="http://schemas.microsoft.com/office/drawing/2014/main" id="{16FF3F7F-0FCE-41C0-AFCB-B82DA0F93C9D}"/>
              </a:ext>
            </a:extLst>
          </p:cNvPr>
          <p:cNvSpPr>
            <a:spLocks noGrp="1"/>
          </p:cNvSpPr>
          <p:nvPr>
            <p:ph type="title"/>
          </p:nvPr>
        </p:nvSpPr>
        <p:spPr>
          <a:xfrm>
            <a:off x="838200" y="136525"/>
            <a:ext cx="7544149" cy="618862"/>
          </a:xfrm>
        </p:spPr>
        <p:txBody>
          <a:bodyPr rtlCol="0"/>
          <a:lstStyle/>
          <a:p>
            <a:pPr rtl="0"/>
            <a:r>
              <a:rPr lang="zh-CN" altLang="en-US" sz="2800" dirty="0"/>
              <a:t> </a:t>
            </a:r>
            <a:r>
              <a:rPr lang="en-US" altLang="zh-CN" sz="2800" dirty="0"/>
              <a:t>YYC </a:t>
            </a:r>
            <a:r>
              <a:rPr lang="zh-CN" altLang="en-US" sz="2800" dirty="0"/>
              <a:t>编码流程</a:t>
            </a:r>
          </a:p>
        </p:txBody>
      </p:sp>
      <p:sp>
        <p:nvSpPr>
          <p:cNvPr id="2" name="日期占位符 1">
            <a:extLst>
              <a:ext uri="{FF2B5EF4-FFF2-40B4-BE49-F238E27FC236}">
                <a16:creationId xmlns:a16="http://schemas.microsoft.com/office/drawing/2014/main" id="{BF75D855-4F99-4212-ACCC-5FDA1414EA64}"/>
              </a:ext>
            </a:extLst>
          </p:cNvPr>
          <p:cNvSpPr>
            <a:spLocks noGrp="1"/>
          </p:cNvSpPr>
          <p:nvPr>
            <p:ph type="dt" sz="half" idx="11"/>
          </p:nvPr>
        </p:nvSpPr>
        <p:spPr/>
        <p:txBody>
          <a:bodyPr rtlCol="0"/>
          <a:lstStyle/>
          <a:p>
            <a:pPr rtl="0"/>
            <a:r>
              <a:rPr lang="en-US" altLang="zh-CN" dirty="0"/>
              <a:t>2022 </a:t>
            </a:r>
            <a:r>
              <a:rPr lang="zh-CN" altLang="en-US" dirty="0"/>
              <a:t>年 </a:t>
            </a:r>
            <a:r>
              <a:rPr lang="en-US" altLang="zh-CN" dirty="0"/>
              <a:t>12 </a:t>
            </a:r>
            <a:r>
              <a:rPr lang="zh-CN" altLang="en-US" dirty="0"/>
              <a:t>月 </a:t>
            </a:r>
            <a:r>
              <a:rPr lang="en-US" altLang="zh-CN" dirty="0"/>
              <a:t>8 </a:t>
            </a:r>
            <a:r>
              <a:rPr lang="zh-CN" altLang="en-US" dirty="0"/>
              <a:t>日</a:t>
            </a:r>
          </a:p>
        </p:txBody>
      </p:sp>
      <p:sp>
        <p:nvSpPr>
          <p:cNvPr id="3" name="页脚占位符 2">
            <a:extLst>
              <a:ext uri="{FF2B5EF4-FFF2-40B4-BE49-F238E27FC236}">
                <a16:creationId xmlns:a16="http://schemas.microsoft.com/office/drawing/2014/main" id="{8863152A-251D-42BB-96FE-4F3CC1897A1B}"/>
              </a:ext>
            </a:extLst>
          </p:cNvPr>
          <p:cNvSpPr>
            <a:spLocks noGrp="1"/>
          </p:cNvSpPr>
          <p:nvPr>
            <p:ph type="ftr" sz="quarter" idx="12"/>
          </p:nvPr>
        </p:nvSpPr>
        <p:spPr/>
        <p:txBody>
          <a:bodyPr rtlCol="0"/>
          <a:lstStyle/>
          <a:p>
            <a:pPr rtl="0"/>
            <a:r>
              <a:rPr lang="zh-CN" altLang="en-US" sz="900" dirty="0"/>
              <a:t>复现论文演示</a:t>
            </a:r>
            <a:endParaRPr lang="zh-CN" altLang="en-US" dirty="0"/>
          </a:p>
        </p:txBody>
      </p:sp>
      <p:sp>
        <p:nvSpPr>
          <p:cNvPr id="4" name="灯片编号占位符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rtlCol="0"/>
          <a:lstStyle/>
          <a:p>
            <a:pPr rtl="0"/>
            <a:fld id="{73B850FF-6169-4056-8077-06FFA93A5366}" type="slidenum">
              <a:rPr lang="en-US" altLang="zh-CN" smtClean="0"/>
              <a:pPr rtl="0"/>
              <a:t>6</a:t>
            </a:fld>
            <a:endParaRPr lang="zh-CN" altLang="en-US"/>
          </a:p>
        </p:txBody>
      </p:sp>
      <p:pic>
        <p:nvPicPr>
          <p:cNvPr id="46" name="图片 45">
            <a:extLst>
              <a:ext uri="{FF2B5EF4-FFF2-40B4-BE49-F238E27FC236}">
                <a16:creationId xmlns:a16="http://schemas.microsoft.com/office/drawing/2014/main" id="{8D8F1C71-8282-8A79-C648-402006A1935C}"/>
              </a:ext>
            </a:extLst>
          </p:cNvPr>
          <p:cNvPicPr>
            <a:picLocks noChangeAspect="1"/>
          </p:cNvPicPr>
          <p:nvPr/>
        </p:nvPicPr>
        <p:blipFill rotWithShape="1">
          <a:blip r:embed="rId3"/>
          <a:srcRect t="1553" r="1430" b="1934"/>
          <a:stretch/>
        </p:blipFill>
        <p:spPr>
          <a:xfrm>
            <a:off x="6058865" y="282369"/>
            <a:ext cx="4564049" cy="6439106"/>
          </a:xfrm>
          <a:prstGeom prst="rect">
            <a:avLst/>
          </a:prstGeom>
        </p:spPr>
      </p:pic>
      <p:sp>
        <p:nvSpPr>
          <p:cNvPr id="8" name="文本框 7">
            <a:extLst>
              <a:ext uri="{FF2B5EF4-FFF2-40B4-BE49-F238E27FC236}">
                <a16:creationId xmlns:a16="http://schemas.microsoft.com/office/drawing/2014/main" id="{2FD633F6-2234-17D0-4492-77999EE32CD9}"/>
              </a:ext>
            </a:extLst>
          </p:cNvPr>
          <p:cNvSpPr txBox="1"/>
          <p:nvPr/>
        </p:nvSpPr>
        <p:spPr>
          <a:xfrm>
            <a:off x="1050233" y="1350101"/>
            <a:ext cx="4564049" cy="4614468"/>
          </a:xfrm>
          <a:prstGeom prst="rect">
            <a:avLst/>
          </a:prstGeom>
          <a:noFill/>
        </p:spPr>
        <p:txBody>
          <a:bodyPr wrap="square">
            <a:spAutoFit/>
          </a:bodyPr>
          <a:lstStyle/>
          <a:p>
            <a:pPr>
              <a:lnSpc>
                <a:spcPct val="150000"/>
              </a:lnSpc>
            </a:pPr>
            <a:r>
              <a:rPr lang="zh-CN" altLang="en-US" dirty="0">
                <a:solidFill>
                  <a:srgbClr val="201449"/>
                </a:solidFill>
                <a:latin typeface="Microsoft YaHei UI" panose="020B0503020204020204" pitchFamily="34" charset="-122"/>
                <a:ea typeface="Microsoft YaHei UI" panose="020B0503020204020204" pitchFamily="34" charset="-122"/>
              </a:rPr>
              <a:t>       对二进制数据文件进行分段，然后进行合并，合并指的是随机选择两个二进制片段并转换为碱基序列。</a:t>
            </a:r>
            <a:r>
              <a:rPr lang="en-US" altLang="zh-CN" dirty="0">
                <a:solidFill>
                  <a:srgbClr val="201449"/>
                </a:solidFill>
                <a:latin typeface="Microsoft YaHei UI" panose="020B0503020204020204" pitchFamily="34" charset="-122"/>
                <a:ea typeface="Microsoft YaHei UI" panose="020B0503020204020204" pitchFamily="34" charset="-122"/>
              </a:rPr>
              <a:t>YYC </a:t>
            </a:r>
            <a:r>
              <a:rPr lang="zh-CN" altLang="en-US" dirty="0">
                <a:solidFill>
                  <a:srgbClr val="201449"/>
                </a:solidFill>
                <a:latin typeface="Microsoft YaHei UI" panose="020B0503020204020204" pitchFamily="34" charset="-122"/>
                <a:ea typeface="Microsoft YaHei UI" panose="020B0503020204020204" pitchFamily="34" charset="-122"/>
              </a:rPr>
              <a:t>算法筛选过程的 </a:t>
            </a:r>
            <a:r>
              <a:rPr lang="en-US" altLang="zh-CN" dirty="0">
                <a:solidFill>
                  <a:srgbClr val="201449"/>
                </a:solidFill>
                <a:latin typeface="Microsoft YaHei UI" panose="020B0503020204020204" pitchFamily="34" charset="-122"/>
                <a:ea typeface="Microsoft YaHei UI" panose="020B0503020204020204" pitchFamily="34" charset="-122"/>
              </a:rPr>
              <a:t>DNA </a:t>
            </a:r>
            <a:r>
              <a:rPr lang="zh-CN" altLang="en-US" dirty="0">
                <a:solidFill>
                  <a:srgbClr val="201449"/>
                </a:solidFill>
                <a:latin typeface="Microsoft YaHei UI" panose="020B0503020204020204" pitchFamily="34" charset="-122"/>
                <a:ea typeface="Microsoft YaHei UI" panose="020B0503020204020204" pitchFamily="34" charset="-122"/>
              </a:rPr>
              <a:t>序列为</a:t>
            </a:r>
            <a:r>
              <a:rPr lang="en-US" altLang="zh-CN" dirty="0">
                <a:solidFill>
                  <a:srgbClr val="201449"/>
                </a:solidFill>
                <a:latin typeface="Microsoft YaHei UI" panose="020B0503020204020204" pitchFamily="34" charset="-122"/>
                <a:ea typeface="Microsoft YaHei UI" panose="020B0503020204020204" pitchFamily="34" charset="-122"/>
              </a:rPr>
              <a:t>GC </a:t>
            </a:r>
            <a:r>
              <a:rPr lang="zh-CN" altLang="en-US" dirty="0">
                <a:solidFill>
                  <a:srgbClr val="201449"/>
                </a:solidFill>
                <a:latin typeface="Microsoft YaHei UI" panose="020B0503020204020204" pitchFamily="34" charset="-122"/>
                <a:ea typeface="Microsoft YaHei UI" panose="020B0503020204020204" pitchFamily="34" charset="-122"/>
              </a:rPr>
              <a:t>含量值在 </a:t>
            </a:r>
            <a:r>
              <a:rPr lang="en-US" altLang="zh-CN" dirty="0">
                <a:solidFill>
                  <a:srgbClr val="201449"/>
                </a:solidFill>
                <a:latin typeface="Microsoft YaHei UI" panose="020B0503020204020204" pitchFamily="34" charset="-122"/>
                <a:ea typeface="Microsoft YaHei UI" panose="020B0503020204020204" pitchFamily="34" charset="-122"/>
              </a:rPr>
              <a:t>40% </a:t>
            </a:r>
            <a:r>
              <a:rPr lang="zh-CN" altLang="en-US" dirty="0">
                <a:solidFill>
                  <a:srgbClr val="201449"/>
                </a:solidFill>
                <a:latin typeface="Microsoft YaHei UI" panose="020B0503020204020204" pitchFamily="34" charset="-122"/>
                <a:ea typeface="Microsoft YaHei UI" panose="020B0503020204020204" pitchFamily="34" charset="-122"/>
              </a:rPr>
              <a:t>和 </a:t>
            </a:r>
            <a:r>
              <a:rPr lang="en-US" altLang="zh-CN" dirty="0">
                <a:solidFill>
                  <a:srgbClr val="201449"/>
                </a:solidFill>
                <a:latin typeface="Microsoft YaHei UI" panose="020B0503020204020204" pitchFamily="34" charset="-122"/>
                <a:ea typeface="Microsoft YaHei UI" panose="020B0503020204020204" pitchFamily="34" charset="-122"/>
              </a:rPr>
              <a:t>60% </a:t>
            </a:r>
            <a:r>
              <a:rPr lang="zh-CN" altLang="en-US" dirty="0">
                <a:solidFill>
                  <a:srgbClr val="201449"/>
                </a:solidFill>
                <a:latin typeface="Microsoft YaHei UI" panose="020B0503020204020204" pitchFamily="34" charset="-122"/>
                <a:ea typeface="Microsoft YaHei UI" panose="020B0503020204020204" pitchFamily="34" charset="-122"/>
              </a:rPr>
              <a:t>之间。与所有其他编码算法一样，考虑到计算资源以及 </a:t>
            </a:r>
            <a:r>
              <a:rPr lang="en-US" altLang="zh-CN" dirty="0">
                <a:solidFill>
                  <a:srgbClr val="201449"/>
                </a:solidFill>
                <a:latin typeface="Microsoft YaHei UI" panose="020B0503020204020204" pitchFamily="34" charset="-122"/>
                <a:ea typeface="Microsoft YaHei UI" panose="020B0503020204020204" pitchFamily="34" charset="-122"/>
              </a:rPr>
              <a:t>DNA </a:t>
            </a:r>
            <a:r>
              <a:rPr lang="zh-CN" altLang="en-US" dirty="0">
                <a:solidFill>
                  <a:srgbClr val="201449"/>
                </a:solidFill>
                <a:latin typeface="Microsoft YaHei UI" panose="020B0503020204020204" pitchFamily="34" charset="-122"/>
                <a:ea typeface="Microsoft YaHei UI" panose="020B0503020204020204" pitchFamily="34" charset="-122"/>
              </a:rPr>
              <a:t>合成和测序的技术限制，</a:t>
            </a:r>
            <a:r>
              <a:rPr lang="en-US" altLang="zh-CN" dirty="0">
                <a:solidFill>
                  <a:srgbClr val="201449"/>
                </a:solidFill>
                <a:latin typeface="Microsoft YaHei UI" panose="020B0503020204020204" pitchFamily="34" charset="-122"/>
                <a:ea typeface="Microsoft YaHei UI" panose="020B0503020204020204" pitchFamily="34" charset="-122"/>
              </a:rPr>
              <a:t>YYC </a:t>
            </a:r>
            <a:r>
              <a:rPr lang="zh-CN" altLang="en-US" dirty="0">
                <a:solidFill>
                  <a:srgbClr val="201449"/>
                </a:solidFill>
                <a:latin typeface="Microsoft YaHei UI" panose="020B0503020204020204" pitchFamily="34" charset="-122"/>
                <a:ea typeface="Microsoft YaHei UI" panose="020B0503020204020204" pitchFamily="34" charset="-122"/>
              </a:rPr>
              <a:t>也引入了将最大均聚物长度设置为 </a:t>
            </a:r>
            <a:r>
              <a:rPr lang="en-US" altLang="zh-CN" dirty="0">
                <a:solidFill>
                  <a:srgbClr val="201449"/>
                </a:solidFill>
                <a:latin typeface="Microsoft YaHei UI" panose="020B0503020204020204" pitchFamily="34" charset="-122"/>
                <a:ea typeface="Microsoft YaHei UI" panose="020B0503020204020204" pitchFamily="34" charset="-122"/>
              </a:rPr>
              <a:t>4 </a:t>
            </a:r>
            <a:r>
              <a:rPr lang="zh-CN" altLang="en-US" dirty="0">
                <a:solidFill>
                  <a:srgbClr val="201449"/>
                </a:solidFill>
                <a:latin typeface="Microsoft YaHei UI" panose="020B0503020204020204" pitchFamily="34" charset="-122"/>
                <a:ea typeface="Microsoft YaHei UI" panose="020B0503020204020204" pitchFamily="34" charset="-122"/>
              </a:rPr>
              <a:t>的限制条件。此外，</a:t>
            </a:r>
            <a:r>
              <a:rPr lang="en-US" altLang="zh-CN" dirty="0">
                <a:solidFill>
                  <a:srgbClr val="201449"/>
                </a:solidFill>
                <a:latin typeface="Microsoft YaHei UI" panose="020B0503020204020204" pitchFamily="34" charset="-122"/>
                <a:ea typeface="Microsoft YaHei UI" panose="020B0503020204020204" pitchFamily="34" charset="-122"/>
              </a:rPr>
              <a:t>YYC </a:t>
            </a:r>
            <a:r>
              <a:rPr lang="zh-CN" altLang="en-US" dirty="0">
                <a:solidFill>
                  <a:srgbClr val="201449"/>
                </a:solidFill>
                <a:latin typeface="Microsoft YaHei UI" panose="020B0503020204020204" pitchFamily="34" charset="-122"/>
                <a:ea typeface="Microsoft YaHei UI" panose="020B0503020204020204" pitchFamily="34" charset="-122"/>
              </a:rPr>
              <a:t>将生成的 </a:t>
            </a:r>
            <a:r>
              <a:rPr lang="en-US" altLang="zh-CN" dirty="0">
                <a:solidFill>
                  <a:srgbClr val="201449"/>
                </a:solidFill>
                <a:latin typeface="Microsoft YaHei UI" panose="020B0503020204020204" pitchFamily="34" charset="-122"/>
                <a:ea typeface="Microsoft YaHei UI" panose="020B0503020204020204" pitchFamily="34" charset="-122"/>
              </a:rPr>
              <a:t>DNA </a:t>
            </a:r>
            <a:r>
              <a:rPr lang="zh-CN" altLang="en-US" dirty="0">
                <a:solidFill>
                  <a:srgbClr val="201449"/>
                </a:solidFill>
                <a:latin typeface="Microsoft YaHei UI" panose="020B0503020204020204" pitchFamily="34" charset="-122"/>
                <a:ea typeface="Microsoft YaHei UI" panose="020B0503020204020204" pitchFamily="34" charset="-122"/>
              </a:rPr>
              <a:t>序列的二级结构视为相容性分析的一部分，拒绝所有自由能低于 </a:t>
            </a:r>
            <a:r>
              <a:rPr lang="en-US" altLang="zh-CN" dirty="0">
                <a:solidFill>
                  <a:srgbClr val="201449"/>
                </a:solidFill>
                <a:latin typeface="Microsoft YaHei UI" panose="020B0503020204020204" pitchFamily="34" charset="-122"/>
                <a:ea typeface="Microsoft YaHei UI" panose="020B0503020204020204" pitchFamily="34" charset="-122"/>
              </a:rPr>
              <a:t>-30 kcal mol -1</a:t>
            </a:r>
            <a:r>
              <a:rPr lang="zh-CN" altLang="en-US" dirty="0">
                <a:solidFill>
                  <a:srgbClr val="201449"/>
                </a:solidFill>
                <a:latin typeface="Microsoft YaHei UI" panose="020B0503020204020204" pitchFamily="34" charset="-122"/>
                <a:ea typeface="Microsoft YaHei UI" panose="020B0503020204020204" pitchFamily="34" charset="-122"/>
              </a:rPr>
              <a:t>的 </a:t>
            </a:r>
            <a:r>
              <a:rPr lang="en-US" altLang="zh-CN" dirty="0">
                <a:solidFill>
                  <a:srgbClr val="201449"/>
                </a:solidFill>
                <a:latin typeface="Microsoft YaHei UI" panose="020B0503020204020204" pitchFamily="34" charset="-122"/>
                <a:ea typeface="Microsoft YaHei UI" panose="020B0503020204020204" pitchFamily="34" charset="-122"/>
              </a:rPr>
              <a:t>DNA </a:t>
            </a:r>
            <a:r>
              <a:rPr lang="zh-CN" altLang="en-US" dirty="0">
                <a:solidFill>
                  <a:srgbClr val="201449"/>
                </a:solidFill>
                <a:latin typeface="Microsoft YaHei UI" panose="020B0503020204020204" pitchFamily="34" charset="-122"/>
                <a:ea typeface="Microsoft YaHei UI" panose="020B0503020204020204" pitchFamily="34" charset="-122"/>
              </a:rPr>
              <a:t>序列。</a:t>
            </a:r>
          </a:p>
        </p:txBody>
      </p:sp>
    </p:spTree>
    <p:extLst>
      <p:ext uri="{BB962C8B-B14F-4D97-AF65-F5344CB8AC3E}">
        <p14:creationId xmlns:p14="http://schemas.microsoft.com/office/powerpoint/2010/main" val="487932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77">
            <a:extLst>
              <a:ext uri="{FF2B5EF4-FFF2-40B4-BE49-F238E27FC236}">
                <a16:creationId xmlns:a16="http://schemas.microsoft.com/office/drawing/2014/main" id="{16FF3F7F-0FCE-41C0-AFCB-B82DA0F93C9D}"/>
              </a:ext>
            </a:extLst>
          </p:cNvPr>
          <p:cNvSpPr>
            <a:spLocks noGrp="1"/>
          </p:cNvSpPr>
          <p:nvPr>
            <p:ph type="title"/>
          </p:nvPr>
        </p:nvSpPr>
        <p:spPr>
          <a:xfrm>
            <a:off x="1149248" y="5896"/>
            <a:ext cx="7544149" cy="618862"/>
          </a:xfrm>
        </p:spPr>
        <p:txBody>
          <a:bodyPr rtlCol="0"/>
          <a:lstStyle/>
          <a:p>
            <a:pPr rtl="0"/>
            <a:r>
              <a:rPr lang="zh-CN" altLang="en-US" sz="2800" dirty="0"/>
              <a:t> </a:t>
            </a:r>
            <a:r>
              <a:rPr lang="en-US" altLang="zh-CN" sz="2800" dirty="0"/>
              <a:t>YYC </a:t>
            </a:r>
            <a:r>
              <a:rPr lang="zh-CN" altLang="en-US" sz="2800" dirty="0"/>
              <a:t>编码流程</a:t>
            </a:r>
          </a:p>
        </p:txBody>
      </p:sp>
      <p:sp>
        <p:nvSpPr>
          <p:cNvPr id="2" name="日期占位符 1">
            <a:extLst>
              <a:ext uri="{FF2B5EF4-FFF2-40B4-BE49-F238E27FC236}">
                <a16:creationId xmlns:a16="http://schemas.microsoft.com/office/drawing/2014/main" id="{BF75D855-4F99-4212-ACCC-5FDA1414EA64}"/>
              </a:ext>
            </a:extLst>
          </p:cNvPr>
          <p:cNvSpPr>
            <a:spLocks noGrp="1"/>
          </p:cNvSpPr>
          <p:nvPr>
            <p:ph type="dt" sz="half" idx="11"/>
          </p:nvPr>
        </p:nvSpPr>
        <p:spPr/>
        <p:txBody>
          <a:bodyPr rtlCol="0"/>
          <a:lstStyle/>
          <a:p>
            <a:pPr rtl="0"/>
            <a:r>
              <a:rPr lang="en-US" altLang="zh-CN" dirty="0"/>
              <a:t>2022 </a:t>
            </a:r>
            <a:r>
              <a:rPr lang="zh-CN" altLang="en-US" dirty="0"/>
              <a:t>年 </a:t>
            </a:r>
            <a:r>
              <a:rPr lang="en-US" altLang="zh-CN" dirty="0"/>
              <a:t>12 </a:t>
            </a:r>
            <a:r>
              <a:rPr lang="zh-CN" altLang="en-US" dirty="0"/>
              <a:t>月 </a:t>
            </a:r>
            <a:r>
              <a:rPr lang="en-US" altLang="zh-CN" dirty="0"/>
              <a:t>8 </a:t>
            </a:r>
            <a:r>
              <a:rPr lang="zh-CN" altLang="en-US" dirty="0"/>
              <a:t>日</a:t>
            </a:r>
          </a:p>
        </p:txBody>
      </p:sp>
      <p:sp>
        <p:nvSpPr>
          <p:cNvPr id="3" name="页脚占位符 2">
            <a:extLst>
              <a:ext uri="{FF2B5EF4-FFF2-40B4-BE49-F238E27FC236}">
                <a16:creationId xmlns:a16="http://schemas.microsoft.com/office/drawing/2014/main" id="{8863152A-251D-42BB-96FE-4F3CC1897A1B}"/>
              </a:ext>
            </a:extLst>
          </p:cNvPr>
          <p:cNvSpPr>
            <a:spLocks noGrp="1"/>
          </p:cNvSpPr>
          <p:nvPr>
            <p:ph type="ftr" sz="quarter" idx="12"/>
          </p:nvPr>
        </p:nvSpPr>
        <p:spPr/>
        <p:txBody>
          <a:bodyPr rtlCol="0"/>
          <a:lstStyle/>
          <a:p>
            <a:pPr rtl="0"/>
            <a:r>
              <a:rPr lang="zh-CN" altLang="en-US" sz="900" dirty="0"/>
              <a:t>复现论文演示</a:t>
            </a:r>
            <a:endParaRPr lang="zh-CN" altLang="en-US" dirty="0"/>
          </a:p>
        </p:txBody>
      </p:sp>
      <p:sp>
        <p:nvSpPr>
          <p:cNvPr id="4" name="灯片编号占位符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rtlCol="0"/>
          <a:lstStyle/>
          <a:p>
            <a:pPr rtl="0"/>
            <a:fld id="{73B850FF-6169-4056-8077-06FFA93A5366}" type="slidenum">
              <a:rPr lang="en-US" altLang="zh-CN" smtClean="0"/>
              <a:pPr rtl="0"/>
              <a:t>7</a:t>
            </a:fld>
            <a:endParaRPr lang="zh-CN" altLang="en-US"/>
          </a:p>
        </p:txBody>
      </p:sp>
      <p:pic>
        <p:nvPicPr>
          <p:cNvPr id="48" name="图片 47">
            <a:extLst>
              <a:ext uri="{FF2B5EF4-FFF2-40B4-BE49-F238E27FC236}">
                <a16:creationId xmlns:a16="http://schemas.microsoft.com/office/drawing/2014/main" id="{505853B2-CFF0-603D-16C8-A4CC0A4076AD}"/>
              </a:ext>
            </a:extLst>
          </p:cNvPr>
          <p:cNvPicPr>
            <a:picLocks noChangeAspect="1"/>
          </p:cNvPicPr>
          <p:nvPr/>
        </p:nvPicPr>
        <p:blipFill>
          <a:blip r:embed="rId3"/>
          <a:stretch>
            <a:fillRect/>
          </a:stretch>
        </p:blipFill>
        <p:spPr>
          <a:xfrm>
            <a:off x="447669" y="624758"/>
            <a:ext cx="7705731" cy="5705131"/>
          </a:xfrm>
          <a:prstGeom prst="rect">
            <a:avLst/>
          </a:prstGeom>
        </p:spPr>
      </p:pic>
      <p:sp>
        <p:nvSpPr>
          <p:cNvPr id="6" name="文本框 5">
            <a:extLst>
              <a:ext uri="{FF2B5EF4-FFF2-40B4-BE49-F238E27FC236}">
                <a16:creationId xmlns:a16="http://schemas.microsoft.com/office/drawing/2014/main" id="{1C1D7541-9116-0D99-17EF-3C82664AE93C}"/>
              </a:ext>
            </a:extLst>
          </p:cNvPr>
          <p:cNvSpPr txBox="1"/>
          <p:nvPr/>
        </p:nvSpPr>
        <p:spPr>
          <a:xfrm>
            <a:off x="8277307" y="791779"/>
            <a:ext cx="3513814" cy="3783472"/>
          </a:xfrm>
          <a:prstGeom prst="rect">
            <a:avLst/>
          </a:prstGeom>
          <a:noFill/>
        </p:spPr>
        <p:txBody>
          <a:bodyPr wrap="square">
            <a:spAutoFit/>
          </a:bodyPr>
          <a:lstStyle/>
          <a:p>
            <a:pPr>
              <a:lnSpc>
                <a:spcPct val="150000"/>
              </a:lnSpc>
            </a:pPr>
            <a:r>
              <a:rPr lang="en-US" altLang="zh-CN" dirty="0">
                <a:solidFill>
                  <a:srgbClr val="201449"/>
                </a:solidFill>
                <a:latin typeface="Microsoft YaHei UI" panose="020B0503020204020204" pitchFamily="34" charset="-122"/>
                <a:ea typeface="Microsoft YaHei UI" panose="020B0503020204020204" pitchFamily="34" charset="-122"/>
              </a:rPr>
              <a:t>       YYC </a:t>
            </a:r>
            <a:r>
              <a:rPr lang="zh-CN" altLang="en-US" dirty="0">
                <a:solidFill>
                  <a:srgbClr val="201449"/>
                </a:solidFill>
                <a:latin typeface="Microsoft YaHei UI" panose="020B0503020204020204" pitchFamily="34" charset="-122"/>
                <a:ea typeface="Microsoft YaHei UI" panose="020B0503020204020204" pitchFamily="34" charset="-122"/>
              </a:rPr>
              <a:t>算法的一般原理是将两个独立的编码规则，称为“</a:t>
            </a:r>
            <a:r>
              <a:rPr lang="en-US" altLang="zh-CN" dirty="0">
                <a:solidFill>
                  <a:srgbClr val="201449"/>
                </a:solidFill>
                <a:latin typeface="Microsoft YaHei UI" panose="020B0503020204020204" pitchFamily="34" charset="-122"/>
                <a:ea typeface="Microsoft YaHei UI" panose="020B0503020204020204" pitchFamily="34" charset="-122"/>
              </a:rPr>
              <a:t>yin”</a:t>
            </a:r>
            <a:r>
              <a:rPr lang="zh-CN" altLang="en-US" dirty="0">
                <a:solidFill>
                  <a:srgbClr val="201449"/>
                </a:solidFill>
                <a:latin typeface="Microsoft YaHei UI" panose="020B0503020204020204" pitchFamily="34" charset="-122"/>
                <a:ea typeface="Microsoft YaHei UI" panose="020B0503020204020204" pitchFamily="34" charset="-122"/>
              </a:rPr>
              <a:t>和“</a:t>
            </a:r>
            <a:r>
              <a:rPr lang="en-US" altLang="zh-CN" dirty="0">
                <a:solidFill>
                  <a:srgbClr val="201449"/>
                </a:solidFill>
                <a:latin typeface="Microsoft YaHei UI" panose="020B0503020204020204" pitchFamily="34" charset="-122"/>
                <a:ea typeface="Microsoft YaHei UI" panose="020B0503020204020204" pitchFamily="34" charset="-122"/>
              </a:rPr>
              <a:t>yang”</a:t>
            </a:r>
            <a:r>
              <a:rPr lang="zh-CN" altLang="en-US" dirty="0">
                <a:solidFill>
                  <a:srgbClr val="201449"/>
                </a:solidFill>
                <a:latin typeface="Microsoft YaHei UI" panose="020B0503020204020204" pitchFamily="34" charset="-122"/>
                <a:ea typeface="Microsoft YaHei UI" panose="020B0503020204020204" pitchFamily="34" charset="-122"/>
              </a:rPr>
              <a:t>，合并到一个 </a:t>
            </a:r>
            <a:r>
              <a:rPr lang="en-US" altLang="zh-CN" dirty="0">
                <a:solidFill>
                  <a:srgbClr val="201449"/>
                </a:solidFill>
                <a:latin typeface="Microsoft YaHei UI" panose="020B0503020204020204" pitchFamily="34" charset="-122"/>
                <a:ea typeface="Microsoft YaHei UI" panose="020B0503020204020204" pitchFamily="34" charset="-122"/>
              </a:rPr>
              <a:t>DNA </a:t>
            </a:r>
            <a:r>
              <a:rPr lang="zh-CN" altLang="en-US" dirty="0">
                <a:solidFill>
                  <a:srgbClr val="201449"/>
                </a:solidFill>
                <a:latin typeface="Microsoft YaHei UI" panose="020B0503020204020204" pitchFamily="34" charset="-122"/>
                <a:ea typeface="Microsoft YaHei UI" panose="020B0503020204020204" pitchFamily="34" charset="-122"/>
              </a:rPr>
              <a:t>序列中，从而将两个位压缩为一个核苷酸。用</a:t>
            </a:r>
            <a:r>
              <a:rPr lang="en-US" altLang="zh-CN" dirty="0">
                <a:solidFill>
                  <a:srgbClr val="201449"/>
                </a:solidFill>
                <a:latin typeface="Microsoft YaHei UI" panose="020B0503020204020204" pitchFamily="34" charset="-122"/>
                <a:ea typeface="Microsoft YaHei UI" panose="020B0503020204020204" pitchFamily="34" charset="-122"/>
              </a:rPr>
              <a:t>N1</a:t>
            </a:r>
            <a:r>
              <a:rPr lang="zh-CN" altLang="en-US" dirty="0">
                <a:solidFill>
                  <a:srgbClr val="201449"/>
                </a:solidFill>
                <a:latin typeface="Microsoft YaHei UI" panose="020B0503020204020204" pitchFamily="34" charset="-122"/>
                <a:ea typeface="Microsoft YaHei UI" panose="020B0503020204020204" pitchFamily="34" charset="-122"/>
              </a:rPr>
              <a:t>、</a:t>
            </a:r>
            <a:r>
              <a:rPr lang="en-US" altLang="zh-CN" dirty="0">
                <a:solidFill>
                  <a:srgbClr val="201449"/>
                </a:solidFill>
                <a:latin typeface="Microsoft YaHei UI" panose="020B0503020204020204" pitchFamily="34" charset="-122"/>
                <a:ea typeface="Microsoft YaHei UI" panose="020B0503020204020204" pitchFamily="34" charset="-122"/>
              </a:rPr>
              <a:t>N2</a:t>
            </a:r>
            <a:r>
              <a:rPr lang="zh-CN" altLang="en-US" dirty="0">
                <a:solidFill>
                  <a:srgbClr val="201449"/>
                </a:solidFill>
                <a:latin typeface="Microsoft YaHei UI" panose="020B0503020204020204" pitchFamily="34" charset="-122"/>
                <a:ea typeface="Microsoft YaHei UI" panose="020B0503020204020204" pitchFamily="34" charset="-122"/>
              </a:rPr>
              <a:t>、</a:t>
            </a:r>
            <a:r>
              <a:rPr lang="en-US" altLang="zh-CN" dirty="0">
                <a:solidFill>
                  <a:srgbClr val="201449"/>
                </a:solidFill>
                <a:latin typeface="Microsoft YaHei UI" panose="020B0503020204020204" pitchFamily="34" charset="-122"/>
                <a:ea typeface="Microsoft YaHei UI" panose="020B0503020204020204" pitchFamily="34" charset="-122"/>
              </a:rPr>
              <a:t>N3</a:t>
            </a:r>
            <a:r>
              <a:rPr lang="zh-CN" altLang="en-US" dirty="0">
                <a:solidFill>
                  <a:srgbClr val="201449"/>
                </a:solidFill>
                <a:latin typeface="Microsoft YaHei UI" panose="020B0503020204020204" pitchFamily="34" charset="-122"/>
                <a:ea typeface="Microsoft YaHei UI" panose="020B0503020204020204" pitchFamily="34" charset="-122"/>
              </a:rPr>
              <a:t>、</a:t>
            </a:r>
            <a:r>
              <a:rPr lang="en-US" altLang="zh-CN" dirty="0">
                <a:solidFill>
                  <a:srgbClr val="201449"/>
                </a:solidFill>
                <a:latin typeface="Microsoft YaHei UI" panose="020B0503020204020204" pitchFamily="34" charset="-122"/>
                <a:ea typeface="Microsoft YaHei UI" panose="020B0503020204020204" pitchFamily="34" charset="-122"/>
              </a:rPr>
              <a:t>N4</a:t>
            </a:r>
            <a:r>
              <a:rPr lang="zh-CN" altLang="en-US" dirty="0">
                <a:solidFill>
                  <a:srgbClr val="201449"/>
                </a:solidFill>
                <a:latin typeface="Microsoft YaHei UI" panose="020B0503020204020204" pitchFamily="34" charset="-122"/>
                <a:ea typeface="Microsoft YaHei UI" panose="020B0503020204020204" pitchFamily="34" charset="-122"/>
              </a:rPr>
              <a:t>分别代表</a:t>
            </a:r>
            <a:r>
              <a:rPr lang="en-US" altLang="zh-CN" dirty="0">
                <a:solidFill>
                  <a:srgbClr val="201449"/>
                </a:solidFill>
                <a:latin typeface="Microsoft YaHei UI" panose="020B0503020204020204" pitchFamily="34" charset="-122"/>
                <a:ea typeface="Microsoft YaHei UI" panose="020B0503020204020204" pitchFamily="34" charset="-122"/>
              </a:rPr>
              <a:t>A</a:t>
            </a:r>
            <a:r>
              <a:rPr lang="zh-CN" altLang="en-US" dirty="0">
                <a:solidFill>
                  <a:srgbClr val="201449"/>
                </a:solidFill>
                <a:latin typeface="Microsoft YaHei UI" panose="020B0503020204020204" pitchFamily="34" charset="-122"/>
                <a:ea typeface="Microsoft YaHei UI" panose="020B0503020204020204" pitchFamily="34" charset="-122"/>
              </a:rPr>
              <a:t>、</a:t>
            </a:r>
            <a:r>
              <a:rPr lang="en-US" altLang="zh-CN" dirty="0">
                <a:solidFill>
                  <a:srgbClr val="201449"/>
                </a:solidFill>
                <a:latin typeface="Microsoft YaHei UI" panose="020B0503020204020204" pitchFamily="34" charset="-122"/>
                <a:ea typeface="Microsoft YaHei UI" panose="020B0503020204020204" pitchFamily="34" charset="-122"/>
              </a:rPr>
              <a:t>T</a:t>
            </a:r>
            <a:r>
              <a:rPr lang="zh-CN" altLang="en-US" dirty="0">
                <a:solidFill>
                  <a:srgbClr val="201449"/>
                </a:solidFill>
                <a:latin typeface="Microsoft YaHei UI" panose="020B0503020204020204" pitchFamily="34" charset="-122"/>
                <a:ea typeface="Microsoft YaHei UI" panose="020B0503020204020204" pitchFamily="34" charset="-122"/>
              </a:rPr>
              <a:t>、</a:t>
            </a:r>
            <a:r>
              <a:rPr lang="en-US" altLang="zh-CN" dirty="0">
                <a:solidFill>
                  <a:srgbClr val="201449"/>
                </a:solidFill>
                <a:latin typeface="Microsoft YaHei UI" panose="020B0503020204020204" pitchFamily="34" charset="-122"/>
                <a:ea typeface="Microsoft YaHei UI" panose="020B0503020204020204" pitchFamily="34" charset="-122"/>
              </a:rPr>
              <a:t>C</a:t>
            </a:r>
            <a:r>
              <a:rPr lang="zh-CN" altLang="en-US" dirty="0">
                <a:solidFill>
                  <a:srgbClr val="201449"/>
                </a:solidFill>
                <a:latin typeface="Microsoft YaHei UI" panose="020B0503020204020204" pitchFamily="34" charset="-122"/>
                <a:ea typeface="Microsoft YaHei UI" panose="020B0503020204020204" pitchFamily="34" charset="-122"/>
              </a:rPr>
              <a:t>、</a:t>
            </a:r>
            <a:r>
              <a:rPr lang="en-US" altLang="zh-CN" dirty="0">
                <a:solidFill>
                  <a:srgbClr val="201449"/>
                </a:solidFill>
                <a:latin typeface="Microsoft YaHei UI" panose="020B0503020204020204" pitchFamily="34" charset="-122"/>
                <a:ea typeface="Microsoft YaHei UI" panose="020B0503020204020204" pitchFamily="34" charset="-122"/>
              </a:rPr>
              <a:t>G</a:t>
            </a:r>
            <a:r>
              <a:rPr lang="zh-CN" altLang="en-US" dirty="0">
                <a:solidFill>
                  <a:srgbClr val="201449"/>
                </a:solidFill>
                <a:latin typeface="Microsoft YaHei UI" panose="020B0503020204020204" pitchFamily="34" charset="-122"/>
                <a:ea typeface="Microsoft YaHei UI" panose="020B0503020204020204" pitchFamily="34" charset="-122"/>
              </a:rPr>
              <a:t>四种核酸。对于一个选定的组合编码方案，输出 </a:t>
            </a:r>
            <a:r>
              <a:rPr lang="en-US" altLang="zh-CN" dirty="0">
                <a:solidFill>
                  <a:srgbClr val="201449"/>
                </a:solidFill>
                <a:latin typeface="Microsoft YaHei UI" panose="020B0503020204020204" pitchFamily="34" charset="-122"/>
                <a:ea typeface="Microsoft YaHei UI" panose="020B0503020204020204" pitchFamily="34" charset="-122"/>
              </a:rPr>
              <a:t>DNA </a:t>
            </a:r>
            <a:r>
              <a:rPr lang="zh-CN" altLang="en-US" dirty="0">
                <a:solidFill>
                  <a:srgbClr val="201449"/>
                </a:solidFill>
                <a:latin typeface="Microsoft YaHei UI" panose="020B0503020204020204" pitchFamily="34" charset="-122"/>
                <a:ea typeface="Microsoft YaHei UI" panose="020B0503020204020204" pitchFamily="34" charset="-122"/>
              </a:rPr>
              <a:t>序列是通过合并两个相同长度的二进制片段生成的。</a:t>
            </a:r>
          </a:p>
        </p:txBody>
      </p:sp>
    </p:spTree>
    <p:extLst>
      <p:ext uri="{BB962C8B-B14F-4D97-AF65-F5344CB8AC3E}">
        <p14:creationId xmlns:p14="http://schemas.microsoft.com/office/powerpoint/2010/main" val="3735620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77">
            <a:extLst>
              <a:ext uri="{FF2B5EF4-FFF2-40B4-BE49-F238E27FC236}">
                <a16:creationId xmlns:a16="http://schemas.microsoft.com/office/drawing/2014/main" id="{16FF3F7F-0FCE-41C0-AFCB-B82DA0F93C9D}"/>
              </a:ext>
            </a:extLst>
          </p:cNvPr>
          <p:cNvSpPr>
            <a:spLocks noGrp="1"/>
          </p:cNvSpPr>
          <p:nvPr>
            <p:ph type="title"/>
          </p:nvPr>
        </p:nvSpPr>
        <p:spPr>
          <a:xfrm>
            <a:off x="1149248" y="5896"/>
            <a:ext cx="7544149" cy="618862"/>
          </a:xfrm>
        </p:spPr>
        <p:txBody>
          <a:bodyPr rtlCol="0"/>
          <a:lstStyle/>
          <a:p>
            <a:pPr rtl="0"/>
            <a:r>
              <a:rPr lang="zh-CN" altLang="en-US" sz="2800" dirty="0"/>
              <a:t> </a:t>
            </a:r>
            <a:r>
              <a:rPr lang="en-US" altLang="zh-CN" sz="2800" dirty="0"/>
              <a:t>YYC </a:t>
            </a:r>
            <a:r>
              <a:rPr lang="zh-CN" altLang="en-US" sz="2800" dirty="0"/>
              <a:t>编码举例</a:t>
            </a:r>
          </a:p>
        </p:txBody>
      </p:sp>
      <p:sp>
        <p:nvSpPr>
          <p:cNvPr id="3" name="页脚占位符 2">
            <a:extLst>
              <a:ext uri="{FF2B5EF4-FFF2-40B4-BE49-F238E27FC236}">
                <a16:creationId xmlns:a16="http://schemas.microsoft.com/office/drawing/2014/main" id="{8863152A-251D-42BB-96FE-4F3CC1897A1B}"/>
              </a:ext>
            </a:extLst>
          </p:cNvPr>
          <p:cNvSpPr>
            <a:spLocks noGrp="1"/>
          </p:cNvSpPr>
          <p:nvPr>
            <p:ph type="ftr" sz="quarter" idx="12"/>
          </p:nvPr>
        </p:nvSpPr>
        <p:spPr/>
        <p:txBody>
          <a:bodyPr rtlCol="0"/>
          <a:lstStyle/>
          <a:p>
            <a:pPr rtl="0"/>
            <a:r>
              <a:rPr lang="zh-CN" altLang="en-US"/>
              <a:t>演示文稿标题</a:t>
            </a:r>
          </a:p>
        </p:txBody>
      </p:sp>
      <p:sp>
        <p:nvSpPr>
          <p:cNvPr id="4" name="灯片编号占位符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rtlCol="0"/>
          <a:lstStyle/>
          <a:p>
            <a:pPr rtl="0"/>
            <a:fld id="{73B850FF-6169-4056-8077-06FFA93A5366}" type="slidenum">
              <a:rPr lang="en-US" altLang="zh-CN" smtClean="0"/>
              <a:pPr rtl="0"/>
              <a:t>8</a:t>
            </a:fld>
            <a:endParaRPr lang="zh-CN" altLang="en-US"/>
          </a:p>
        </p:txBody>
      </p:sp>
      <p:pic>
        <p:nvPicPr>
          <p:cNvPr id="8" name="图片 7">
            <a:extLst>
              <a:ext uri="{FF2B5EF4-FFF2-40B4-BE49-F238E27FC236}">
                <a16:creationId xmlns:a16="http://schemas.microsoft.com/office/drawing/2014/main" id="{43675A80-639D-39AC-BE98-CF633D6CBF7C}"/>
              </a:ext>
            </a:extLst>
          </p:cNvPr>
          <p:cNvPicPr>
            <a:picLocks noChangeAspect="1"/>
          </p:cNvPicPr>
          <p:nvPr/>
        </p:nvPicPr>
        <p:blipFill>
          <a:blip r:embed="rId3"/>
          <a:stretch>
            <a:fillRect/>
          </a:stretch>
        </p:blipFill>
        <p:spPr>
          <a:xfrm>
            <a:off x="1212858" y="639625"/>
            <a:ext cx="7544149" cy="6212479"/>
          </a:xfrm>
          <a:prstGeom prst="rect">
            <a:avLst/>
          </a:prstGeom>
        </p:spPr>
      </p:pic>
    </p:spTree>
    <p:extLst>
      <p:ext uri="{BB962C8B-B14F-4D97-AF65-F5344CB8AC3E}">
        <p14:creationId xmlns:p14="http://schemas.microsoft.com/office/powerpoint/2010/main" val="31302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9706B91-250D-4CF1-B325-5A9273131DFA}"/>
              </a:ext>
            </a:extLst>
          </p:cNvPr>
          <p:cNvSpPr>
            <a:spLocks noGrp="1"/>
          </p:cNvSpPr>
          <p:nvPr>
            <p:ph type="ctrTitle"/>
          </p:nvPr>
        </p:nvSpPr>
        <p:spPr>
          <a:xfrm>
            <a:off x="1707501" y="2575249"/>
            <a:ext cx="4674637" cy="1099380"/>
          </a:xfrm>
        </p:spPr>
        <p:txBody>
          <a:bodyPr rtlCol="0">
            <a:normAutofit fontScale="90000"/>
          </a:bodyPr>
          <a:lstStyle/>
          <a:p>
            <a:pPr algn="ctr" rtl="0"/>
            <a:r>
              <a:rPr lang="en-US" altLang="zh-CN" sz="5400" dirty="0"/>
              <a:t>3.YYC</a:t>
            </a:r>
            <a:r>
              <a:rPr lang="zh-CN" altLang="en-US" sz="5400" dirty="0"/>
              <a:t>算法实现</a:t>
            </a:r>
          </a:p>
        </p:txBody>
      </p:sp>
      <p:pic>
        <p:nvPicPr>
          <p:cNvPr id="9" name="图片占位符 24" descr="水上船只的前方的照片">
            <a:extLst>
              <a:ext uri="{FF2B5EF4-FFF2-40B4-BE49-F238E27FC236}">
                <a16:creationId xmlns:a16="http://schemas.microsoft.com/office/drawing/2014/main" id="{03D9FBE8-1196-37E1-EC64-1DE6A481744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632018" y="920426"/>
            <a:ext cx="2478719" cy="4957437"/>
          </a:xfrm>
        </p:spPr>
      </p:pic>
      <p:pic>
        <p:nvPicPr>
          <p:cNvPr id="10" name="图片占位符 28" descr="绕着船的桅杆的绳子">
            <a:extLst>
              <a:ext uri="{FF2B5EF4-FFF2-40B4-BE49-F238E27FC236}">
                <a16:creationId xmlns:a16="http://schemas.microsoft.com/office/drawing/2014/main" id="{61C0965A-977C-3A46-347C-4E319A9FBDCF}"/>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9244935" y="920815"/>
            <a:ext cx="2410165" cy="2410165"/>
          </a:xfrm>
        </p:spPr>
      </p:pic>
      <p:pic>
        <p:nvPicPr>
          <p:cNvPr id="11" name="图片占位符 32" descr="从船上看到的水面风光和椅子的照片">
            <a:extLst>
              <a:ext uri="{FF2B5EF4-FFF2-40B4-BE49-F238E27FC236}">
                <a16:creationId xmlns:a16="http://schemas.microsoft.com/office/drawing/2014/main" id="{E5F7C58C-29EB-CD7F-88A5-25A815D20221}"/>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244934" y="3471379"/>
            <a:ext cx="2410165" cy="2406483"/>
          </a:xfrm>
        </p:spPr>
      </p:pic>
    </p:spTree>
    <p:extLst>
      <p:ext uri="{BB962C8B-B14F-4D97-AF65-F5344CB8AC3E}">
        <p14:creationId xmlns:p14="http://schemas.microsoft.com/office/powerpoint/2010/main" val="2669800151"/>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39593_TF22781719_Win32" id="{9B1BFF12-14DD-4102-83D1-0C9947B1937F}" vid="{2CE54FED-7933-4AC4-816A-FFC3EC783D7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6EAFCE9-5102-4DAA-8747-40B4A7428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F01AD9-F5BE-4467-A2B6-F080EB176088}">
  <ds:schemaRefs>
    <ds:schemaRef ds:uri="http://schemas.microsoft.com/sharepoint/v3/contenttype/forms"/>
  </ds:schemaRefs>
</ds:datastoreItem>
</file>

<file path=customXml/itemProps3.xml><?xml version="1.0" encoding="utf-8"?>
<ds:datastoreItem xmlns:ds="http://schemas.openxmlformats.org/officeDocument/2006/customXml" ds:itemID="{3D977A2A-9AF2-4E1E-9C52-3CE0178B1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探索设计</Template>
  <TotalTime>2956</TotalTime>
  <Words>1018</Words>
  <Application>Microsoft Office PowerPoint</Application>
  <PresentationFormat>宽屏</PresentationFormat>
  <Paragraphs>69</Paragraphs>
  <Slides>14</Slides>
  <Notes>14</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Harding</vt:lpstr>
      <vt:lpstr>MathJax_Main</vt:lpstr>
      <vt:lpstr>Microsoft YaHei UI</vt:lpstr>
      <vt:lpstr>TimesNewRomanPSMT</vt:lpstr>
      <vt:lpstr>Arial</vt:lpstr>
      <vt:lpstr>Avenir Next LT Pro</vt:lpstr>
      <vt:lpstr>Times New Roman</vt:lpstr>
      <vt:lpstr>ExploreVTI</vt:lpstr>
      <vt:lpstr>复现论文演示</vt:lpstr>
      <vt:lpstr>1.背景</vt:lpstr>
      <vt:lpstr>介绍</vt:lpstr>
      <vt:lpstr>DNA存储流程图</vt:lpstr>
      <vt:lpstr>2.YYC算法概述</vt:lpstr>
      <vt:lpstr> YYC 编码流程</vt:lpstr>
      <vt:lpstr> YYC 编码流程</vt:lpstr>
      <vt:lpstr> YYC 编码举例</vt:lpstr>
      <vt:lpstr>3.YYC算法实现</vt:lpstr>
      <vt:lpstr>基本配置</vt:lpstr>
      <vt:lpstr>代码演示</vt:lpstr>
      <vt:lpstr>4.总结</vt:lpstr>
      <vt:lpstr>PowerPoint 演示文稿</vt:lpstr>
      <vt:lpstr>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复现论文演示</dc:title>
  <dc:creator>L July</dc:creator>
  <cp:lastModifiedBy>L July</cp:lastModifiedBy>
  <cp:revision>13</cp:revision>
  <dcterms:created xsi:type="dcterms:W3CDTF">2022-12-02T12:26:39Z</dcterms:created>
  <dcterms:modified xsi:type="dcterms:W3CDTF">2023-02-05T16:53:14Z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